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6"/>
  </p:notesMasterIdLst>
  <p:sldIdLst>
    <p:sldId id="266" r:id="rId2"/>
    <p:sldId id="267" r:id="rId3"/>
    <p:sldId id="268" r:id="rId4"/>
    <p:sldId id="269" r:id="rId5"/>
  </p:sldIdLst>
  <p:sldSz cx="12192000" cy="6858000"/>
  <p:notesSz cx="6858000" cy="9144000"/>
  <p:embeddedFontLst>
    <p:embeddedFont>
      <p:font typeface="Calibri" panose="020F0502020204030204" pitchFamily="34" charset="0"/>
      <p:regular r:id="rId7"/>
      <p:bold r:id="rId8"/>
      <p:italic r:id="rId9"/>
      <p:boldItalic r:id="rId10"/>
    </p:embeddedFont>
    <p:embeddedFont>
      <p:font typeface="Century Gothic" panose="020B0502020202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9015801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7" name="Shape 247"/>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lnSpc>
                <a:spcPct val="115000"/>
              </a:lnSpc>
              <a:spcBef>
                <a:spcPts val="0"/>
              </a:spcBef>
              <a:buNone/>
            </a:pPr>
            <a:r>
              <a:rPr lang="en-US">
                <a:latin typeface="Arial"/>
                <a:ea typeface="Arial"/>
                <a:cs typeface="Arial"/>
                <a:sym typeface="Arial"/>
              </a:rPr>
              <a:t>School Based Health Centers (SBHCs) are a widespread national model with a proven track record for reducing disparities in health service accessibility.[</a:t>
            </a:r>
            <a:r>
              <a:rPr lang="en-US" b="1">
                <a:latin typeface="Arial"/>
                <a:ea typeface="Arial"/>
                <a:cs typeface="Arial"/>
                <a:sym typeface="Arial"/>
              </a:rPr>
              <a:t>1] Adolescents are 21 times more likely to make a mental health visit to a SBHC than to a community site.</a:t>
            </a:r>
            <a:r>
              <a:rPr lang="en-US">
                <a:latin typeface="Arial"/>
                <a:ea typeface="Arial"/>
                <a:cs typeface="Arial"/>
                <a:sym typeface="Arial"/>
              </a:rPr>
              <a:t>[2] Seattle’s SBHCs have also been rigorously evaluated and shown to have a measureable impact on the academic achievement of the students they serve.[3]</a:t>
            </a:r>
          </a:p>
          <a:p>
            <a:pPr lvl="0" rtl="0">
              <a:lnSpc>
                <a:spcPct val="115000"/>
              </a:lnSpc>
              <a:spcBef>
                <a:spcPts val="0"/>
              </a:spcBef>
              <a:buNone/>
            </a:pPr>
            <a:endParaRPr>
              <a:latin typeface="Arial"/>
              <a:ea typeface="Arial"/>
              <a:cs typeface="Arial"/>
              <a:sym typeface="Arial"/>
            </a:endParaRPr>
          </a:p>
          <a:p>
            <a:pPr lvl="0" rtl="0">
              <a:lnSpc>
                <a:spcPct val="115000"/>
              </a:lnSpc>
              <a:spcBef>
                <a:spcPts val="0"/>
              </a:spcBef>
              <a:buNone/>
            </a:pPr>
            <a:endParaRPr>
              <a:latin typeface="Arial"/>
              <a:ea typeface="Arial"/>
              <a:cs typeface="Arial"/>
              <a:sym typeface="Arial"/>
            </a:endParaRPr>
          </a:p>
          <a:p>
            <a:pPr lvl="0" rtl="0">
              <a:lnSpc>
                <a:spcPct val="115000"/>
              </a:lnSpc>
              <a:spcBef>
                <a:spcPts val="0"/>
              </a:spcBef>
              <a:buNone/>
            </a:pPr>
            <a:r>
              <a:rPr lang="en-US" sz="800">
                <a:latin typeface="Arial"/>
                <a:ea typeface="Arial"/>
                <a:cs typeface="Arial"/>
                <a:sym typeface="Arial"/>
              </a:rPr>
              <a:t>[1] Brown &amp; Bolen, 2003; Gance-Cleveland &amp; Yousey, 2005; National Association of School Based Healthcare, 2008; Walker, Kearns, Lyon, Bruns, &amp; Cosgrove, 2010</a:t>
            </a:r>
          </a:p>
          <a:p>
            <a:pPr lvl="0" rtl="0">
              <a:lnSpc>
                <a:spcPct val="115000"/>
              </a:lnSpc>
              <a:spcBef>
                <a:spcPts val="0"/>
              </a:spcBef>
              <a:buNone/>
            </a:pPr>
            <a:r>
              <a:rPr lang="en-US" sz="800">
                <a:latin typeface="Arial"/>
                <a:ea typeface="Arial"/>
                <a:cs typeface="Arial"/>
                <a:sym typeface="Arial"/>
              </a:rPr>
              <a:t>[2] Juszczak 2003</a:t>
            </a:r>
          </a:p>
          <a:p>
            <a:pPr lvl="0" rtl="0">
              <a:lnSpc>
                <a:spcPct val="115000"/>
              </a:lnSpc>
              <a:spcBef>
                <a:spcPts val="0"/>
              </a:spcBef>
              <a:buNone/>
            </a:pPr>
            <a:r>
              <a:rPr lang="en-US" sz="800">
                <a:latin typeface="Arial"/>
                <a:ea typeface="Arial"/>
                <a:cs typeface="Arial"/>
                <a:sym typeface="Arial"/>
              </a:rPr>
              <a:t>[3] Cusworth Walker, S et al. Impact of School-Based Health Center Use on Academic Outcomes. Journal of Adolescent Health 46 (2010), 251-257.</a:t>
            </a:r>
          </a:p>
          <a:p>
            <a:pPr lvl="0" rtl="0">
              <a:lnSpc>
                <a:spcPct val="115000"/>
              </a:lnSpc>
              <a:spcBef>
                <a:spcPts val="0"/>
              </a:spcBef>
              <a:buNone/>
            </a:pPr>
            <a:r>
              <a:rPr lang="en-US"/>
              <a:t> </a:t>
            </a:r>
          </a:p>
          <a:p>
            <a:pPr lvl="0" rtl="0">
              <a:lnSpc>
                <a:spcPct val="115000"/>
              </a:lnSpc>
              <a:spcBef>
                <a:spcPts val="0"/>
              </a:spcBef>
              <a:buClr>
                <a:schemeClr val="dk1"/>
              </a:buClr>
              <a:buSzPct val="91666"/>
              <a:buFont typeface="Arial"/>
              <a:buNone/>
            </a:pPr>
            <a:endParaRPr/>
          </a:p>
          <a:p>
            <a:pPr lvl="0" rtl="0">
              <a:lnSpc>
                <a:spcPct val="115000"/>
              </a:lnSpc>
              <a:spcBef>
                <a:spcPts val="0"/>
              </a:spcBef>
              <a:buClr>
                <a:schemeClr val="dk1"/>
              </a:buClr>
              <a:buSzPct val="91666"/>
              <a:buFont typeface="Arial"/>
              <a:buNone/>
            </a:pPr>
            <a:r>
              <a:rPr lang="en-US"/>
              <a:t>School-based health centers are an investment in the health and academic potential of children and adolescents. They provide access to services—primary care, behavioral health, oral health, reproductive health, health education—that enable children and adolescents to thrive in the classroom and beyond.</a:t>
            </a:r>
          </a:p>
          <a:p>
            <a:pPr lvl="0" rtl="0">
              <a:lnSpc>
                <a:spcPct val="115000"/>
              </a:lnSpc>
              <a:spcBef>
                <a:spcPts val="0"/>
              </a:spcBef>
              <a:buClr>
                <a:schemeClr val="dk1"/>
              </a:buClr>
              <a:buSzPct val="91666"/>
              <a:buFont typeface="Arial"/>
              <a:buNone/>
            </a:pPr>
            <a:r>
              <a:rPr lang="en-US"/>
              <a:t> </a:t>
            </a:r>
          </a:p>
          <a:p>
            <a:pPr lvl="0" rtl="0">
              <a:lnSpc>
                <a:spcPct val="115000"/>
              </a:lnSpc>
              <a:spcBef>
                <a:spcPts val="0"/>
              </a:spcBef>
              <a:buClr>
                <a:schemeClr val="dk1"/>
              </a:buClr>
              <a:buSzPct val="91666"/>
              <a:buFont typeface="Arial"/>
              <a:buNone/>
            </a:pPr>
            <a:r>
              <a:rPr lang="en-US"/>
              <a:t>We provide fully integrated services to meet the needs of the whole student in an effort to enhance health and learning outcomes. This is accomplished through active collaboration and communication with established school-based support services and community partners to enhance the quality of services and systems. Care is provided in an integrated, collaborative manner focused on whole child health.</a:t>
            </a:r>
          </a:p>
          <a:p>
            <a:pPr lvl="0">
              <a:spcBef>
                <a:spcPts val="0"/>
              </a:spcBef>
              <a:buNone/>
            </a:pPr>
            <a:endParaRPr/>
          </a:p>
        </p:txBody>
      </p:sp>
      <p:sp>
        <p:nvSpPr>
          <p:cNvPr id="248" name="Shape 248"/>
          <p:cNvSpPr txBox="1">
            <a:spLocks noGrp="1"/>
          </p:cNvSpPr>
          <p:nvPr>
            <p:ph type="sldNum" idx="12"/>
          </p:nvPr>
        </p:nvSpPr>
        <p:spPr>
          <a:xfrm>
            <a:off x="3884612" y="8685213"/>
            <a:ext cx="2971800" cy="4587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lnSpc>
                <a:spcPct val="115000"/>
              </a:lnSpc>
              <a:spcBef>
                <a:spcPts val="0"/>
              </a:spcBef>
              <a:buClr>
                <a:schemeClr val="dk1"/>
              </a:buClr>
              <a:buSzPct val="100000"/>
              <a:buFont typeface="Arial"/>
              <a:buNone/>
            </a:pPr>
            <a:r>
              <a:rPr lang="en-US" sz="1100"/>
              <a:t>Relative to enrolled student body, a higher proportion of MH services users are female, have had 2 or more disciplinary actions, have GPA of 2.0 or below, and have had 10 or more absences in the academic year</a:t>
            </a:r>
            <a:r>
              <a:rPr lang="en-US" sz="900"/>
              <a:t>[MK1] </a:t>
            </a:r>
            <a:r>
              <a:rPr lang="en-US" sz="1100"/>
              <a:t>. The top three leading MH diagnoses in SBHCs were anxiety, depression, and reaction disorder (affecting 13%, 11%, and 8% respectively of all SBHC MH clients</a:t>
            </a:r>
            <a:r>
              <a:rPr lang="en-US" sz="900"/>
              <a:t>[MK2] </a:t>
            </a:r>
            <a:r>
              <a:rPr lang="en-US" sz="1100"/>
              <a:t>). A large extent of co-occurrence of conditions was observed. MH conditions varied in where they lay in the continuum of number of clients seen and number of visits per client. Clients with GPA above 2.0 were more likely to have an anxiety diagnosis compared to clients with 2.0 or below. ELL-eligible clients were less likely to have a depression diagnosis, compared to their non-ELL eligible peers. Between 2009-10 academic year and 2015-16 academic year, male utilization of SBHC MH services increased from 25% to 35%. A large number of MH visits (44%) were found to have circumstantial diagnoses codes (V or Z codes), and these were separately categorized.</a:t>
            </a:r>
          </a:p>
          <a:p>
            <a:pPr lvl="0" rtl="0">
              <a:lnSpc>
                <a:spcPct val="115000"/>
              </a:lnSpc>
              <a:spcBef>
                <a:spcPts val="0"/>
              </a:spcBef>
              <a:buClr>
                <a:schemeClr val="dk1"/>
              </a:buClr>
              <a:buSzPct val="100000"/>
              <a:buFont typeface="Arial"/>
              <a:buNone/>
            </a:pPr>
            <a:endParaRPr sz="1100"/>
          </a:p>
          <a:p>
            <a:pPr lvl="0" rtl="0">
              <a:lnSpc>
                <a:spcPct val="115000"/>
              </a:lnSpc>
              <a:spcBef>
                <a:spcPts val="0"/>
              </a:spcBef>
              <a:buClr>
                <a:schemeClr val="dk1"/>
              </a:buClr>
              <a:buSzPct val="100000"/>
              <a:buFont typeface="Arial"/>
              <a:buNone/>
            </a:pPr>
            <a:endParaRPr sz="1100"/>
          </a:p>
          <a:p>
            <a:pPr lvl="0">
              <a:spcBef>
                <a:spcPts val="0"/>
              </a:spcBef>
              <a:buNone/>
            </a:pPr>
            <a:endParaRPr/>
          </a:p>
        </p:txBody>
      </p:sp>
      <p:sp>
        <p:nvSpPr>
          <p:cNvPr id="255" name="Shape 255"/>
          <p:cNvSpPr txBox="1">
            <a:spLocks noGrp="1"/>
          </p:cNvSpPr>
          <p:nvPr>
            <p:ph type="sldNum" idx="12"/>
          </p:nvPr>
        </p:nvSpPr>
        <p:spPr>
          <a:xfrm>
            <a:off x="3884612" y="8685213"/>
            <a:ext cx="2971800" cy="4587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2" name="Shape 262"/>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US"/>
              <a:t>We provide high quality services that</a:t>
            </a:r>
          </a:p>
          <a:p>
            <a:pPr marL="457200" lvl="0" indent="-298450" rtl="0">
              <a:lnSpc>
                <a:spcPct val="115000"/>
              </a:lnSpc>
              <a:spcBef>
                <a:spcPts val="0"/>
              </a:spcBef>
              <a:buClr>
                <a:schemeClr val="dk1"/>
              </a:buClr>
              <a:buSzPct val="91666"/>
              <a:buFont typeface="Arial"/>
              <a:buChar char="●"/>
            </a:pPr>
            <a:r>
              <a:rPr lang="en-US"/>
              <a:t>incorporate best practices</a:t>
            </a:r>
          </a:p>
          <a:p>
            <a:pPr marL="457200" lvl="0" indent="-298450" rtl="0">
              <a:lnSpc>
                <a:spcPct val="115000"/>
              </a:lnSpc>
              <a:spcBef>
                <a:spcPts val="0"/>
              </a:spcBef>
              <a:buClr>
                <a:schemeClr val="dk1"/>
              </a:buClr>
              <a:buSzPct val="91666"/>
              <a:buFont typeface="Arial"/>
              <a:buChar char="●"/>
            </a:pPr>
            <a:r>
              <a:rPr lang="en-US"/>
              <a:t>reflect team-based decision making (school, student, family, health team)</a:t>
            </a:r>
          </a:p>
          <a:p>
            <a:pPr marL="457200" lvl="0" indent="-298450" rtl="0">
              <a:lnSpc>
                <a:spcPct val="115000"/>
              </a:lnSpc>
              <a:spcBef>
                <a:spcPts val="0"/>
              </a:spcBef>
              <a:buClr>
                <a:schemeClr val="dk1"/>
              </a:buClr>
              <a:buSzPct val="91666"/>
              <a:buFont typeface="Arial"/>
              <a:buChar char="●"/>
            </a:pPr>
            <a:r>
              <a:rPr lang="en-US"/>
              <a:t>are culturally appropriate and sensitive</a:t>
            </a:r>
          </a:p>
          <a:p>
            <a:pPr marL="457200" lvl="0" indent="-298450" rtl="0">
              <a:lnSpc>
                <a:spcPct val="115000"/>
              </a:lnSpc>
              <a:spcBef>
                <a:spcPts val="0"/>
              </a:spcBef>
              <a:buClr>
                <a:schemeClr val="dk1"/>
              </a:buClr>
              <a:buSzPct val="91666"/>
              <a:buFont typeface="Arial"/>
              <a:buChar char="●"/>
            </a:pPr>
            <a:r>
              <a:rPr lang="en-US"/>
              <a:t>improve student wellness and functioning</a:t>
            </a:r>
          </a:p>
          <a:p>
            <a:pPr lvl="0" rtl="0">
              <a:lnSpc>
                <a:spcPct val="115000"/>
              </a:lnSpc>
              <a:spcBef>
                <a:spcPts val="0"/>
              </a:spcBef>
              <a:buClr>
                <a:schemeClr val="dk1"/>
              </a:buClr>
              <a:buSzPct val="91666"/>
              <a:buFont typeface="Arial"/>
              <a:buNone/>
            </a:pPr>
            <a:r>
              <a:rPr lang="en-US"/>
              <a:t> </a:t>
            </a:r>
          </a:p>
          <a:p>
            <a:pPr lvl="0" rtl="0">
              <a:lnSpc>
                <a:spcPct val="115000"/>
              </a:lnSpc>
              <a:spcBef>
                <a:spcPts val="0"/>
              </a:spcBef>
              <a:buClr>
                <a:schemeClr val="dk1"/>
              </a:buClr>
              <a:buSzPct val="91666"/>
              <a:buFont typeface="Arial"/>
              <a:buNone/>
            </a:pPr>
            <a:r>
              <a:rPr lang="en-US"/>
              <a:t>We provide population-based services that</a:t>
            </a:r>
          </a:p>
          <a:p>
            <a:pPr marL="457200" lvl="0" indent="-298450" rtl="0">
              <a:lnSpc>
                <a:spcPct val="115000"/>
              </a:lnSpc>
              <a:spcBef>
                <a:spcPts val="0"/>
              </a:spcBef>
              <a:buClr>
                <a:schemeClr val="dk1"/>
              </a:buClr>
              <a:buSzPct val="91666"/>
              <a:buFont typeface="Arial"/>
              <a:buChar char="●"/>
            </a:pPr>
            <a:r>
              <a:rPr lang="en-US"/>
              <a:t>support the school community with needs assessment, health education, prevention, and intervention</a:t>
            </a:r>
          </a:p>
          <a:p>
            <a:pPr marL="457200" lvl="0" indent="-298450" rtl="0">
              <a:lnSpc>
                <a:spcPct val="115000"/>
              </a:lnSpc>
              <a:spcBef>
                <a:spcPts val="0"/>
              </a:spcBef>
              <a:buClr>
                <a:schemeClr val="dk1"/>
              </a:buClr>
              <a:buSzPct val="91666"/>
              <a:buFont typeface="Arial"/>
              <a:buChar char="●"/>
            </a:pPr>
            <a:r>
              <a:rPr lang="en-US"/>
              <a:t>adapt to the changing needs of students and the school community over time</a:t>
            </a:r>
          </a:p>
          <a:p>
            <a:pPr lvl="0" rtl="0">
              <a:lnSpc>
                <a:spcPct val="115000"/>
              </a:lnSpc>
              <a:spcBef>
                <a:spcPts val="0"/>
              </a:spcBef>
              <a:buClr>
                <a:schemeClr val="dk1"/>
              </a:buClr>
              <a:buSzPct val="91666"/>
              <a:buFont typeface="Arial"/>
              <a:buNone/>
            </a:pPr>
            <a:r>
              <a:rPr lang="en-US"/>
              <a:t> </a:t>
            </a:r>
          </a:p>
          <a:p>
            <a:pPr lvl="0" rtl="0">
              <a:lnSpc>
                <a:spcPct val="115000"/>
              </a:lnSpc>
              <a:spcBef>
                <a:spcPts val="0"/>
              </a:spcBef>
              <a:buClr>
                <a:schemeClr val="dk1"/>
              </a:buClr>
              <a:buSzPct val="91666"/>
              <a:buFont typeface="Arial"/>
              <a:buNone/>
            </a:pPr>
            <a:r>
              <a:rPr lang="en-US"/>
              <a:t>We provide accessible, patient-centered care that</a:t>
            </a:r>
          </a:p>
          <a:p>
            <a:pPr marL="457200" lvl="0" indent="-298450" rtl="0">
              <a:lnSpc>
                <a:spcPct val="115000"/>
              </a:lnSpc>
              <a:spcBef>
                <a:spcPts val="0"/>
              </a:spcBef>
              <a:buClr>
                <a:schemeClr val="dk1"/>
              </a:buClr>
              <a:buSzPct val="91666"/>
              <a:buFont typeface="Arial"/>
              <a:buChar char="●"/>
            </a:pPr>
            <a:r>
              <a:rPr lang="en-US"/>
              <a:t>prioritizes students with limited access to services</a:t>
            </a:r>
          </a:p>
          <a:p>
            <a:pPr marL="457200" lvl="0" indent="-298450" rtl="0">
              <a:lnSpc>
                <a:spcPct val="115000"/>
              </a:lnSpc>
              <a:spcBef>
                <a:spcPts val="0"/>
              </a:spcBef>
              <a:buClr>
                <a:schemeClr val="dk1"/>
              </a:buClr>
              <a:buSzPct val="91666"/>
              <a:buFont typeface="Arial"/>
              <a:buChar char="●"/>
            </a:pPr>
            <a:r>
              <a:rPr lang="en-US"/>
              <a:t>is efficient to maximize capacity</a:t>
            </a:r>
          </a:p>
          <a:p>
            <a:pPr lvl="0">
              <a:spcBef>
                <a:spcPts val="0"/>
              </a:spcBef>
              <a:buNone/>
            </a:pPr>
            <a:endParaRPr/>
          </a:p>
        </p:txBody>
      </p:sp>
      <p:sp>
        <p:nvSpPr>
          <p:cNvPr id="263" name="Shape 263"/>
          <p:cNvSpPr txBox="1">
            <a:spLocks noGrp="1"/>
          </p:cNvSpPr>
          <p:nvPr>
            <p:ph type="sldNum" idx="12"/>
          </p:nvPr>
        </p:nvSpPr>
        <p:spPr>
          <a:xfrm>
            <a:off x="3884612" y="8685213"/>
            <a:ext cx="2971800" cy="4587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9" name="Shape 269"/>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a:spcBef>
                <a:spcPts val="0"/>
              </a:spcBef>
              <a:buNone/>
            </a:pPr>
            <a:endParaRPr/>
          </a:p>
        </p:txBody>
      </p:sp>
      <p:sp>
        <p:nvSpPr>
          <p:cNvPr id="270" name="Shape 270"/>
          <p:cNvSpPr txBox="1">
            <a:spLocks noGrp="1"/>
          </p:cNvSpPr>
          <p:nvPr>
            <p:ph type="sldNum" idx="12"/>
          </p:nvPr>
        </p:nvSpPr>
        <p:spPr>
          <a:xfrm>
            <a:off x="3884612" y="8685213"/>
            <a:ext cx="2971800" cy="4587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2592924" y="624110"/>
            <a:ext cx="8911686" cy="1280889"/>
          </a:xfrm>
          <a:prstGeom prst="rect">
            <a:avLst/>
          </a:prstGeom>
          <a:noFill/>
          <a:ln>
            <a:noFill/>
          </a:ln>
        </p:spPr>
        <p:txBody>
          <a:bodyPr lIns="91425" tIns="91425" rIns="91425" bIns="91425" anchor="t" anchorCtr="0"/>
          <a:lstStyle>
            <a:lvl1pPr marL="0" marR="0" lvl="0" indent="0" algn="l" rtl="0">
              <a:spcBef>
                <a:spcPts val="0"/>
              </a:spcBef>
              <a:buClr>
                <a:srgbClr val="262626"/>
              </a:buClr>
              <a:buFont typeface="Century Gothic"/>
              <a:buNone/>
              <a:defRPr sz="36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51" name="Shape 51"/>
          <p:cNvSpPr txBox="1">
            <a:spLocks noGrp="1"/>
          </p:cNvSpPr>
          <p:nvPr>
            <p:ph type="body" idx="1"/>
          </p:nvPr>
        </p:nvSpPr>
        <p:spPr>
          <a:xfrm>
            <a:off x="2589211" y="2133600"/>
            <a:ext cx="4313863" cy="3777622"/>
          </a:xfrm>
          <a:prstGeom prst="rect">
            <a:avLst/>
          </a:prstGeom>
          <a:noFill/>
          <a:ln>
            <a:noFill/>
          </a:ln>
        </p:spPr>
        <p:txBody>
          <a:bodyPr lIns="91425" tIns="91425" rIns="91425" bIns="91425" anchor="t"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52" name="Shape 52"/>
          <p:cNvSpPr txBox="1">
            <a:spLocks noGrp="1"/>
          </p:cNvSpPr>
          <p:nvPr>
            <p:ph type="body" idx="2"/>
          </p:nvPr>
        </p:nvSpPr>
        <p:spPr>
          <a:xfrm>
            <a:off x="7190746" y="2126222"/>
            <a:ext cx="4313863" cy="3777622"/>
          </a:xfrm>
          <a:prstGeom prst="rect">
            <a:avLst/>
          </a:prstGeom>
          <a:noFill/>
          <a:ln>
            <a:noFill/>
          </a:ln>
        </p:spPr>
        <p:txBody>
          <a:bodyPr lIns="91425" tIns="91425" rIns="91425" bIns="91425" anchor="t"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53" name="Shape 53"/>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54" name="Shape 54"/>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55" name="Shape 55"/>
          <p:cNvSpPr/>
          <p:nvPr/>
        </p:nvSpPr>
        <p:spPr>
          <a:xfrm rot="10800000" flipH="1">
            <a:off x="-4188" y="7143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56" name="Shape 56"/>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Century Gothic"/>
                <a:ea typeface="Century Gothic"/>
                <a:cs typeface="Century Gothic"/>
                <a:sym typeface="Century Gothic"/>
              </a:rPr>
              <a:t>‹#›</a:t>
            </a:fld>
            <a:endParaRPr lang="en-US" sz="2000" b="0" i="0" u="none" strike="noStrike" cap="none">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Quote with Caption">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849949" y="609600"/>
            <a:ext cx="8393925" cy="2895600"/>
          </a:xfrm>
          <a:prstGeom prst="rect">
            <a:avLst/>
          </a:prstGeom>
          <a:noFill/>
          <a:ln>
            <a:noFill/>
          </a:ln>
        </p:spPr>
        <p:txBody>
          <a:bodyPr lIns="91425" tIns="91425" rIns="91425" bIns="91425" anchor="ctr" anchorCtr="0"/>
          <a:lstStyle>
            <a:lvl1pPr marL="0" marR="0" lvl="0" indent="0" algn="l" rtl="0">
              <a:spcBef>
                <a:spcPts val="0"/>
              </a:spcBef>
              <a:buClr>
                <a:srgbClr val="262626"/>
              </a:buClr>
              <a:buFont typeface="Century Gothic"/>
              <a:buNone/>
              <a:defRPr sz="48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17" name="Shape 117"/>
          <p:cNvSpPr txBox="1">
            <a:spLocks noGrp="1"/>
          </p:cNvSpPr>
          <p:nvPr>
            <p:ph type="body" idx="1"/>
          </p:nvPr>
        </p:nvSpPr>
        <p:spPr>
          <a:xfrm>
            <a:off x="3275011" y="3505200"/>
            <a:ext cx="7536553" cy="381000"/>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600" b="0" i="0" u="none" strike="noStrike" cap="none">
                <a:solidFill>
                  <a:srgbClr val="7F7F7F"/>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18" name="Shape 118"/>
          <p:cNvSpPr txBox="1">
            <a:spLocks noGrp="1"/>
          </p:cNvSpPr>
          <p:nvPr>
            <p:ph type="body" idx="2"/>
          </p:nvPr>
        </p:nvSpPr>
        <p:spPr>
          <a:xfrm>
            <a:off x="2589211" y="4354046"/>
            <a:ext cx="8915398" cy="1555863"/>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800" b="0" i="0" u="none" strike="noStrike" cap="none">
                <a:solidFill>
                  <a:srgbClr val="595959"/>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9pPr>
          </a:lstStyle>
          <a:p>
            <a:endParaRPr/>
          </a:p>
        </p:txBody>
      </p:sp>
      <p:sp>
        <p:nvSpPr>
          <p:cNvPr id="119" name="Shape 119"/>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20" name="Shape 120"/>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21" name="Shape 121"/>
          <p:cNvSpPr/>
          <p:nvPr/>
        </p:nvSpPr>
        <p:spPr>
          <a:xfrm rot="10800000" flipH="1">
            <a:off x="-4188" y="31781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22" name="Shape 122"/>
          <p:cNvSpPr txBox="1">
            <a:spLocks noGrp="1"/>
          </p:cNvSpPr>
          <p:nvPr>
            <p:ph type="sldNum" idx="12"/>
          </p:nvPr>
        </p:nvSpPr>
        <p:spPr>
          <a:xfrm>
            <a:off x="531812" y="3244139"/>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
        <p:nvSpPr>
          <p:cNvPr id="123" name="Shape 123"/>
          <p:cNvSpPr txBox="1"/>
          <p:nvPr/>
        </p:nvSpPr>
        <p:spPr>
          <a:xfrm>
            <a:off x="2467651" y="648004"/>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8000">
                <a:solidFill>
                  <a:schemeClr val="accent1"/>
                </a:solidFill>
                <a:latin typeface="Arial"/>
                <a:ea typeface="Arial"/>
                <a:cs typeface="Arial"/>
                <a:sym typeface="Arial"/>
              </a:rPr>
              <a:t>“</a:t>
            </a:r>
          </a:p>
        </p:txBody>
      </p:sp>
      <p:sp>
        <p:nvSpPr>
          <p:cNvPr id="124" name="Shape 124"/>
          <p:cNvSpPr txBox="1"/>
          <p:nvPr/>
        </p:nvSpPr>
        <p:spPr>
          <a:xfrm>
            <a:off x="11114852" y="2905306"/>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8000">
                <a:solidFill>
                  <a:schemeClr val="accent1"/>
                </a:solidFill>
                <a:latin typeface="Arial"/>
                <a:ea typeface="Arial"/>
                <a:cs typeface="Arial"/>
                <a:sym typeface="Arial"/>
              </a:rPr>
              <a: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Name Car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2589213" y="2438400"/>
            <a:ext cx="8915400" cy="2724845"/>
          </a:xfrm>
          <a:prstGeom prst="rect">
            <a:avLst/>
          </a:prstGeom>
          <a:noFill/>
          <a:ln>
            <a:noFill/>
          </a:ln>
        </p:spPr>
        <p:txBody>
          <a:bodyPr lIns="91425" tIns="91425" rIns="91425" bIns="91425" anchor="b" anchorCtr="0"/>
          <a:lstStyle>
            <a:lvl1pPr marL="0" marR="0" lvl="0" indent="0" algn="l" rtl="0">
              <a:spcBef>
                <a:spcPts val="0"/>
              </a:spcBef>
              <a:buClr>
                <a:srgbClr val="262626"/>
              </a:buClr>
              <a:buFont typeface="Century Gothic"/>
              <a:buNone/>
              <a:defRPr sz="48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27" name="Shape 127"/>
          <p:cNvSpPr txBox="1">
            <a:spLocks noGrp="1"/>
          </p:cNvSpPr>
          <p:nvPr>
            <p:ph type="body" idx="1"/>
          </p:nvPr>
        </p:nvSpPr>
        <p:spPr>
          <a:xfrm>
            <a:off x="2589213" y="5181600"/>
            <a:ext cx="8915400" cy="729622"/>
          </a:xfrm>
          <a:prstGeom prst="rect">
            <a:avLst/>
          </a:prstGeom>
          <a:noFill/>
          <a:ln>
            <a:noFill/>
          </a:ln>
        </p:spPr>
        <p:txBody>
          <a:bodyPr lIns="91425" tIns="91425" rIns="91425" bIns="91425" anchor="t" anchorCtr="0"/>
          <a:lstStyle>
            <a:lvl1pPr marL="342900" marR="0" lvl="0" indent="-342900" algn="l" rtl="0">
              <a:spcBef>
                <a:spcPts val="1000"/>
              </a:spcBef>
              <a:spcAft>
                <a:spcPts val="0"/>
              </a:spcAft>
              <a:buClr>
                <a:schemeClr val="accent1"/>
              </a:buClr>
              <a:buFont typeface="Noto Sans Symbols"/>
              <a:buNone/>
              <a:defRPr sz="1800" b="0" i="0" u="none" strike="noStrike" cap="none">
                <a:solidFill>
                  <a:srgbClr val="595959"/>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28" name="Shape 128"/>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29" name="Shape 129"/>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30" name="Shape 130"/>
          <p:cNvSpPr/>
          <p:nvPr/>
        </p:nvSpPr>
        <p:spPr>
          <a:xfrm rot="10800000" flipH="1">
            <a:off x="-4188" y="491172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31" name="Shape 131"/>
          <p:cNvSpPr txBox="1">
            <a:spLocks noGrp="1"/>
          </p:cNvSpPr>
          <p:nvPr>
            <p:ph type="sldNum" idx="12"/>
          </p:nvPr>
        </p:nvSpPr>
        <p:spPr>
          <a:xfrm>
            <a:off x="531812" y="4983087"/>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Quote Name Car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2849949" y="609600"/>
            <a:ext cx="8393925" cy="2895600"/>
          </a:xfrm>
          <a:prstGeom prst="rect">
            <a:avLst/>
          </a:prstGeom>
          <a:noFill/>
          <a:ln>
            <a:noFill/>
          </a:ln>
        </p:spPr>
        <p:txBody>
          <a:bodyPr lIns="91425" tIns="91425" rIns="91425" bIns="91425" anchor="ctr" anchorCtr="0"/>
          <a:lstStyle>
            <a:lvl1pPr marL="0" marR="0" lvl="0" indent="0" algn="l" rtl="0">
              <a:spcBef>
                <a:spcPts val="0"/>
              </a:spcBef>
              <a:buClr>
                <a:srgbClr val="262626"/>
              </a:buClr>
              <a:buFont typeface="Century Gothic"/>
              <a:buNone/>
              <a:defRPr sz="48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34" name="Shape 134"/>
          <p:cNvSpPr txBox="1">
            <a:spLocks noGrp="1"/>
          </p:cNvSpPr>
          <p:nvPr>
            <p:ph type="body" idx="1"/>
          </p:nvPr>
        </p:nvSpPr>
        <p:spPr>
          <a:xfrm>
            <a:off x="2589211" y="4343400"/>
            <a:ext cx="8915400" cy="838199"/>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chemeClr val="accent1"/>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35" name="Shape 135"/>
          <p:cNvSpPr txBox="1">
            <a:spLocks noGrp="1"/>
          </p:cNvSpPr>
          <p:nvPr>
            <p:ph type="body" idx="2"/>
          </p:nvPr>
        </p:nvSpPr>
        <p:spPr>
          <a:xfrm>
            <a:off x="2589213" y="5181600"/>
            <a:ext cx="8915400" cy="729622"/>
          </a:xfrm>
          <a:prstGeom prst="rect">
            <a:avLst/>
          </a:prstGeom>
          <a:noFill/>
          <a:ln>
            <a:noFill/>
          </a:ln>
        </p:spPr>
        <p:txBody>
          <a:bodyPr lIns="91425" tIns="91425" rIns="91425" bIns="91425" anchor="t" anchorCtr="0"/>
          <a:lstStyle>
            <a:lvl1pPr marL="342900" marR="0" lvl="0" indent="-342900" algn="l" rtl="0">
              <a:spcBef>
                <a:spcPts val="1000"/>
              </a:spcBef>
              <a:spcAft>
                <a:spcPts val="0"/>
              </a:spcAft>
              <a:buClr>
                <a:schemeClr val="accent1"/>
              </a:buClr>
              <a:buFont typeface="Noto Sans Symbols"/>
              <a:buNone/>
              <a:defRPr sz="1800" b="0" i="0" u="none" strike="noStrike" cap="none">
                <a:solidFill>
                  <a:srgbClr val="595959"/>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36" name="Shape 136"/>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37" name="Shape 137"/>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38" name="Shape 138"/>
          <p:cNvSpPr/>
          <p:nvPr/>
        </p:nvSpPr>
        <p:spPr>
          <a:xfrm rot="10800000" flipH="1">
            <a:off x="-4188" y="491172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39" name="Shape 139"/>
          <p:cNvSpPr txBox="1">
            <a:spLocks noGrp="1"/>
          </p:cNvSpPr>
          <p:nvPr>
            <p:ph type="sldNum" idx="12"/>
          </p:nvPr>
        </p:nvSpPr>
        <p:spPr>
          <a:xfrm>
            <a:off x="531812" y="4983087"/>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
        <p:nvSpPr>
          <p:cNvPr id="140" name="Shape 140"/>
          <p:cNvSpPr txBox="1"/>
          <p:nvPr/>
        </p:nvSpPr>
        <p:spPr>
          <a:xfrm>
            <a:off x="2467651" y="648004"/>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8000">
                <a:solidFill>
                  <a:schemeClr val="accent1"/>
                </a:solidFill>
                <a:latin typeface="Arial"/>
                <a:ea typeface="Arial"/>
                <a:cs typeface="Arial"/>
                <a:sym typeface="Arial"/>
              </a:rPr>
              <a:t>“</a:t>
            </a:r>
          </a:p>
        </p:txBody>
      </p:sp>
      <p:sp>
        <p:nvSpPr>
          <p:cNvPr id="141" name="Shape 141"/>
          <p:cNvSpPr txBox="1"/>
          <p:nvPr/>
        </p:nvSpPr>
        <p:spPr>
          <a:xfrm>
            <a:off x="11114852" y="2905306"/>
            <a:ext cx="609599" cy="584776"/>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8000">
                <a:solidFill>
                  <a:schemeClr val="accent1"/>
                </a:solidFill>
                <a:latin typeface="Arial"/>
                <a:ea typeface="Arial"/>
                <a:cs typeface="Arial"/>
                <a:sym typeface="Arial"/>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rue or False">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2589211" y="627406"/>
            <a:ext cx="8915398" cy="2880019"/>
          </a:xfrm>
          <a:prstGeom prst="rect">
            <a:avLst/>
          </a:prstGeom>
          <a:noFill/>
          <a:ln>
            <a:noFill/>
          </a:ln>
        </p:spPr>
        <p:txBody>
          <a:bodyPr lIns="91425" tIns="91425" rIns="91425" bIns="91425" anchor="ctr" anchorCtr="0"/>
          <a:lstStyle>
            <a:lvl1pPr marL="0" marR="0" lvl="0" indent="0" algn="l" rtl="0">
              <a:spcBef>
                <a:spcPts val="0"/>
              </a:spcBef>
              <a:buClr>
                <a:srgbClr val="262626"/>
              </a:buClr>
              <a:buFont typeface="Century Gothic"/>
              <a:buNone/>
              <a:defRPr sz="48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44" name="Shape 144"/>
          <p:cNvSpPr txBox="1">
            <a:spLocks noGrp="1"/>
          </p:cNvSpPr>
          <p:nvPr>
            <p:ph type="body" idx="1"/>
          </p:nvPr>
        </p:nvSpPr>
        <p:spPr>
          <a:xfrm>
            <a:off x="2589211" y="4343400"/>
            <a:ext cx="8915400" cy="838199"/>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chemeClr val="accent1"/>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400" b="0" i="0" u="none" strike="noStrike" cap="none">
                <a:solidFill>
                  <a:srgbClr val="3F3F3F"/>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45" name="Shape 145"/>
          <p:cNvSpPr txBox="1">
            <a:spLocks noGrp="1"/>
          </p:cNvSpPr>
          <p:nvPr>
            <p:ph type="body" idx="2"/>
          </p:nvPr>
        </p:nvSpPr>
        <p:spPr>
          <a:xfrm>
            <a:off x="2589213" y="5181600"/>
            <a:ext cx="8915400" cy="729622"/>
          </a:xfrm>
          <a:prstGeom prst="rect">
            <a:avLst/>
          </a:prstGeom>
          <a:noFill/>
          <a:ln>
            <a:noFill/>
          </a:ln>
        </p:spPr>
        <p:txBody>
          <a:bodyPr lIns="91425" tIns="91425" rIns="91425" bIns="91425" anchor="t" anchorCtr="0"/>
          <a:lstStyle>
            <a:lvl1pPr marL="342900" marR="0" lvl="0" indent="-342900" algn="l" rtl="0">
              <a:spcBef>
                <a:spcPts val="1000"/>
              </a:spcBef>
              <a:spcAft>
                <a:spcPts val="0"/>
              </a:spcAft>
              <a:buClr>
                <a:schemeClr val="accent1"/>
              </a:buClr>
              <a:buFont typeface="Noto Sans Symbols"/>
              <a:buNone/>
              <a:defRPr sz="1800" b="0" i="0" u="none" strike="noStrike" cap="none">
                <a:solidFill>
                  <a:srgbClr val="595959"/>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46" name="Shape 146"/>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47" name="Shape 147"/>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48" name="Shape 148"/>
          <p:cNvSpPr/>
          <p:nvPr/>
        </p:nvSpPr>
        <p:spPr>
          <a:xfrm rot="10800000" flipH="1">
            <a:off x="-4188" y="491172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49" name="Shape 149"/>
          <p:cNvSpPr txBox="1">
            <a:spLocks noGrp="1"/>
          </p:cNvSpPr>
          <p:nvPr>
            <p:ph type="sldNum" idx="12"/>
          </p:nvPr>
        </p:nvSpPr>
        <p:spPr>
          <a:xfrm>
            <a:off x="531812" y="4983087"/>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2592924" y="624110"/>
            <a:ext cx="8911686" cy="1280889"/>
          </a:xfrm>
          <a:prstGeom prst="rect">
            <a:avLst/>
          </a:prstGeom>
          <a:noFill/>
          <a:ln>
            <a:noFill/>
          </a:ln>
        </p:spPr>
        <p:txBody>
          <a:bodyPr lIns="91425" tIns="91425" rIns="91425" bIns="91425" anchor="t" anchorCtr="0"/>
          <a:lstStyle>
            <a:lvl1pPr marL="0" marR="0" lvl="0" indent="0" algn="l" rtl="0">
              <a:spcBef>
                <a:spcPts val="0"/>
              </a:spcBef>
              <a:buClr>
                <a:srgbClr val="262626"/>
              </a:buClr>
              <a:buFont typeface="Century Gothic"/>
              <a:buNone/>
              <a:defRPr sz="36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52" name="Shape 152"/>
          <p:cNvSpPr txBox="1">
            <a:spLocks noGrp="1"/>
          </p:cNvSpPr>
          <p:nvPr>
            <p:ph type="body" idx="1"/>
          </p:nvPr>
        </p:nvSpPr>
        <p:spPr>
          <a:xfrm rot="5400000">
            <a:off x="5103811" y="-381000"/>
            <a:ext cx="3886200" cy="8915400"/>
          </a:xfrm>
          <a:prstGeom prst="rect">
            <a:avLst/>
          </a:prstGeom>
          <a:noFill/>
          <a:ln>
            <a:noFill/>
          </a:ln>
        </p:spPr>
        <p:txBody>
          <a:bodyPr lIns="91425" tIns="91425" rIns="91425" bIns="91425" anchor="t"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53" name="Shape 153"/>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54" name="Shape 154"/>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55" name="Shape 155"/>
          <p:cNvSpPr/>
          <p:nvPr/>
        </p:nvSpPr>
        <p:spPr>
          <a:xfrm rot="10800000" flipH="1">
            <a:off x="-4188" y="7143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56" name="Shape 156"/>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rot="5400000">
            <a:off x="7756704" y="2165512"/>
            <a:ext cx="5283816" cy="2207601"/>
          </a:xfrm>
          <a:prstGeom prst="rect">
            <a:avLst/>
          </a:prstGeom>
          <a:noFill/>
          <a:ln>
            <a:noFill/>
          </a:ln>
        </p:spPr>
        <p:txBody>
          <a:bodyPr lIns="91425" tIns="91425" rIns="91425" bIns="91425" anchor="ctr" anchorCtr="0"/>
          <a:lstStyle>
            <a:lvl1pPr marL="0" marR="0" lvl="0" indent="0" algn="l" rtl="0">
              <a:spcBef>
                <a:spcPts val="0"/>
              </a:spcBef>
              <a:buClr>
                <a:srgbClr val="262626"/>
              </a:buClr>
              <a:buFont typeface="Century Gothic"/>
              <a:buNone/>
              <a:defRPr sz="36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59" name="Shape 159"/>
          <p:cNvSpPr txBox="1">
            <a:spLocks noGrp="1"/>
          </p:cNvSpPr>
          <p:nvPr>
            <p:ph type="body" idx="1"/>
          </p:nvPr>
        </p:nvSpPr>
        <p:spPr>
          <a:xfrm rot="5400000">
            <a:off x="3185803" y="30813"/>
            <a:ext cx="5283816" cy="6476999"/>
          </a:xfrm>
          <a:prstGeom prst="rect">
            <a:avLst/>
          </a:prstGeom>
          <a:noFill/>
          <a:ln>
            <a:noFill/>
          </a:ln>
        </p:spPr>
        <p:txBody>
          <a:bodyPr lIns="91425" tIns="91425" rIns="91425" bIns="91425" anchor="t"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160" name="Shape 160"/>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61" name="Shape 161"/>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62" name="Shape 162"/>
          <p:cNvSpPr/>
          <p:nvPr/>
        </p:nvSpPr>
        <p:spPr>
          <a:xfrm rot="10800000" flipH="1">
            <a:off x="-4188" y="7143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63" name="Shape 163"/>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2592925" y="624110"/>
            <a:ext cx="8911686" cy="1280889"/>
          </a:xfrm>
          <a:prstGeom prst="rect">
            <a:avLst/>
          </a:prstGeom>
          <a:noFill/>
          <a:ln>
            <a:noFill/>
          </a:ln>
        </p:spPr>
        <p:txBody>
          <a:bodyPr lIns="91425" tIns="91425" rIns="91425" bIns="91425" anchor="t" anchorCtr="0"/>
          <a:lstStyle>
            <a:lvl1pPr marL="0" marR="0" lvl="0" indent="0" algn="l" rtl="0">
              <a:spcBef>
                <a:spcPts val="0"/>
              </a:spcBef>
              <a:buClr>
                <a:srgbClr val="262626"/>
              </a:buClr>
              <a:buFont typeface="Century Gothic"/>
              <a:buNone/>
              <a:defRPr sz="36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59" name="Shape 59"/>
          <p:cNvSpPr txBox="1">
            <a:spLocks noGrp="1"/>
          </p:cNvSpPr>
          <p:nvPr>
            <p:ph type="body" idx="1"/>
          </p:nvPr>
        </p:nvSpPr>
        <p:spPr>
          <a:xfrm>
            <a:off x="2589211" y="2133600"/>
            <a:ext cx="8915400" cy="3777622"/>
          </a:xfrm>
          <a:prstGeom prst="rect">
            <a:avLst/>
          </a:prstGeom>
          <a:noFill/>
          <a:ln>
            <a:noFill/>
          </a:ln>
        </p:spPr>
        <p:txBody>
          <a:bodyPr lIns="91425" tIns="91425" rIns="91425" bIns="91425" anchor="t"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60" name="Shape 60"/>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1" name="Shape 61"/>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2" name="Shape 62"/>
          <p:cNvSpPr/>
          <p:nvPr/>
        </p:nvSpPr>
        <p:spPr>
          <a:xfrm rot="10800000" flipH="1">
            <a:off x="-4188" y="7143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63" name="Shape 63"/>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2589211" y="2058750"/>
            <a:ext cx="8915398" cy="1468800"/>
          </a:xfrm>
          <a:prstGeom prst="rect">
            <a:avLst/>
          </a:prstGeom>
          <a:noFill/>
          <a:ln>
            <a:noFill/>
          </a:ln>
        </p:spPr>
        <p:txBody>
          <a:bodyPr lIns="91425" tIns="91425" rIns="91425" bIns="91425" anchor="b" anchorCtr="0"/>
          <a:lstStyle>
            <a:lvl1pPr marL="0" marR="0" lvl="0" indent="0" algn="l" rtl="0">
              <a:spcBef>
                <a:spcPts val="0"/>
              </a:spcBef>
              <a:buClr>
                <a:srgbClr val="262626"/>
              </a:buClr>
              <a:buFont typeface="Century Gothic"/>
              <a:buNone/>
              <a:defRPr sz="40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66" name="Shape 66"/>
          <p:cNvSpPr txBox="1">
            <a:spLocks noGrp="1"/>
          </p:cNvSpPr>
          <p:nvPr>
            <p:ph type="body" idx="1"/>
          </p:nvPr>
        </p:nvSpPr>
        <p:spPr>
          <a:xfrm>
            <a:off x="2589211" y="3530128"/>
            <a:ext cx="8915398" cy="860399"/>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2000" b="0" i="0" u="none" strike="noStrike" cap="none">
                <a:solidFill>
                  <a:srgbClr val="595959"/>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9pPr>
          </a:lstStyle>
          <a:p>
            <a:endParaRPr/>
          </a:p>
        </p:txBody>
      </p:sp>
      <p:sp>
        <p:nvSpPr>
          <p:cNvPr id="67" name="Shape 67"/>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8" name="Shape 68"/>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69" name="Shape 69"/>
          <p:cNvSpPr/>
          <p:nvPr/>
        </p:nvSpPr>
        <p:spPr>
          <a:xfrm rot="10800000" flipH="1">
            <a:off x="-4188" y="31781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0" name="Shape 70"/>
          <p:cNvSpPr txBox="1">
            <a:spLocks noGrp="1"/>
          </p:cNvSpPr>
          <p:nvPr>
            <p:ph type="sldNum" idx="12"/>
          </p:nvPr>
        </p:nvSpPr>
        <p:spPr>
          <a:xfrm>
            <a:off x="531812" y="3244139"/>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2592924" y="624110"/>
            <a:ext cx="8911686" cy="1280889"/>
          </a:xfrm>
          <a:prstGeom prst="rect">
            <a:avLst/>
          </a:prstGeom>
          <a:noFill/>
          <a:ln>
            <a:noFill/>
          </a:ln>
        </p:spPr>
        <p:txBody>
          <a:bodyPr lIns="91425" tIns="91425" rIns="91425" bIns="91425" anchor="t" anchorCtr="0"/>
          <a:lstStyle>
            <a:lvl1pPr marL="0" marR="0" lvl="0" indent="0" algn="l" rtl="0">
              <a:spcBef>
                <a:spcPts val="0"/>
              </a:spcBef>
              <a:buClr>
                <a:srgbClr val="262626"/>
              </a:buClr>
              <a:buFont typeface="Century Gothic"/>
              <a:buNone/>
              <a:defRPr sz="36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73" name="Shape 73"/>
          <p:cNvSpPr txBox="1">
            <a:spLocks noGrp="1"/>
          </p:cNvSpPr>
          <p:nvPr>
            <p:ph type="body" idx="1"/>
          </p:nvPr>
        </p:nvSpPr>
        <p:spPr>
          <a:xfrm>
            <a:off x="2939373" y="1972702"/>
            <a:ext cx="3992732" cy="576262"/>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rgbClr val="3F3F3F"/>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2000" b="1" i="0" u="none" strike="noStrike" cap="none">
                <a:solidFill>
                  <a:srgbClr val="3F3F3F"/>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800" b="1" i="0" u="none" strike="noStrike" cap="none">
                <a:solidFill>
                  <a:srgbClr val="3F3F3F"/>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5pPr>
            <a:lvl6pPr marL="2286000" marR="0" lvl="5"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6pPr>
            <a:lvl7pPr marL="2743200" marR="0" lvl="6"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7pPr>
            <a:lvl8pPr marL="3200400" marR="0" lvl="7"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8pPr>
            <a:lvl9pPr marL="3657600" marR="0" lvl="8"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9pPr>
          </a:lstStyle>
          <a:p>
            <a:endParaRPr/>
          </a:p>
        </p:txBody>
      </p:sp>
      <p:sp>
        <p:nvSpPr>
          <p:cNvPr id="74" name="Shape 74"/>
          <p:cNvSpPr txBox="1">
            <a:spLocks noGrp="1"/>
          </p:cNvSpPr>
          <p:nvPr>
            <p:ph type="body" idx="2"/>
          </p:nvPr>
        </p:nvSpPr>
        <p:spPr>
          <a:xfrm>
            <a:off x="2589211" y="2548966"/>
            <a:ext cx="4342893" cy="3354060"/>
          </a:xfrm>
          <a:prstGeom prst="rect">
            <a:avLst/>
          </a:prstGeom>
          <a:noFill/>
          <a:ln>
            <a:noFill/>
          </a:ln>
        </p:spPr>
        <p:txBody>
          <a:bodyPr lIns="91425" tIns="91425" rIns="91425" bIns="91425" anchor="t"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75" name="Shape 75"/>
          <p:cNvSpPr txBox="1">
            <a:spLocks noGrp="1"/>
          </p:cNvSpPr>
          <p:nvPr>
            <p:ph type="body" idx="3"/>
          </p:nvPr>
        </p:nvSpPr>
        <p:spPr>
          <a:xfrm>
            <a:off x="7506628" y="1969475"/>
            <a:ext cx="3999000" cy="576262"/>
          </a:xfrm>
          <a:prstGeom prst="rect">
            <a:avLst/>
          </a:prstGeom>
          <a:noFill/>
          <a:ln>
            <a:noFill/>
          </a:ln>
        </p:spPr>
        <p:txBody>
          <a:bodyPr lIns="91425" tIns="91425" rIns="91425" bIns="91425" anchor="b" anchorCtr="0"/>
          <a:lstStyle>
            <a:lvl1pPr marL="0" marR="0" lvl="0" indent="0" algn="l" rtl="0">
              <a:spcBef>
                <a:spcPts val="1000"/>
              </a:spcBef>
              <a:spcAft>
                <a:spcPts val="0"/>
              </a:spcAft>
              <a:buClr>
                <a:schemeClr val="accent1"/>
              </a:buClr>
              <a:buFont typeface="Noto Sans Symbols"/>
              <a:buNone/>
              <a:defRPr sz="2400" b="0" i="0" u="none" strike="noStrike" cap="none">
                <a:solidFill>
                  <a:srgbClr val="3F3F3F"/>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2000" b="1" i="0" u="none" strike="noStrike" cap="none">
                <a:solidFill>
                  <a:srgbClr val="3F3F3F"/>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800" b="1" i="0" u="none" strike="noStrike" cap="none">
                <a:solidFill>
                  <a:srgbClr val="3F3F3F"/>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5pPr>
            <a:lvl6pPr marL="2286000" marR="0" lvl="5"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6pPr>
            <a:lvl7pPr marL="2743200" marR="0" lvl="6"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7pPr>
            <a:lvl8pPr marL="3200400" marR="0" lvl="7"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8pPr>
            <a:lvl9pPr marL="3657600" marR="0" lvl="8" indent="0" algn="l" rtl="0">
              <a:spcBef>
                <a:spcPts val="1000"/>
              </a:spcBef>
              <a:spcAft>
                <a:spcPts val="0"/>
              </a:spcAft>
              <a:buClr>
                <a:schemeClr val="accent1"/>
              </a:buClr>
              <a:buFont typeface="Noto Sans Symbols"/>
              <a:buNone/>
              <a:defRPr sz="1600" b="1" i="0" u="none" strike="noStrike" cap="none">
                <a:solidFill>
                  <a:srgbClr val="3F3F3F"/>
                </a:solidFill>
                <a:latin typeface="Century Gothic"/>
                <a:ea typeface="Century Gothic"/>
                <a:cs typeface="Century Gothic"/>
                <a:sym typeface="Century Gothic"/>
              </a:defRPr>
            </a:lvl9pPr>
          </a:lstStyle>
          <a:p>
            <a:endParaRPr/>
          </a:p>
        </p:txBody>
      </p:sp>
      <p:sp>
        <p:nvSpPr>
          <p:cNvPr id="76" name="Shape 76"/>
          <p:cNvSpPr txBox="1">
            <a:spLocks noGrp="1"/>
          </p:cNvSpPr>
          <p:nvPr>
            <p:ph type="body" idx="4"/>
          </p:nvPr>
        </p:nvSpPr>
        <p:spPr>
          <a:xfrm>
            <a:off x="7166957" y="2545738"/>
            <a:ext cx="4338674" cy="3354060"/>
          </a:xfrm>
          <a:prstGeom prst="rect">
            <a:avLst/>
          </a:prstGeom>
          <a:noFill/>
          <a:ln>
            <a:noFill/>
          </a:ln>
        </p:spPr>
        <p:txBody>
          <a:bodyPr lIns="91425" tIns="91425" rIns="91425" bIns="91425" anchor="t"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77" name="Shape 77"/>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78" name="Shape 78"/>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79" name="Shape 79"/>
          <p:cNvSpPr/>
          <p:nvPr/>
        </p:nvSpPr>
        <p:spPr>
          <a:xfrm rot="10800000" flipH="1">
            <a:off x="-4188" y="7143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80" name="Shape 80"/>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2592924" y="624110"/>
            <a:ext cx="8911686" cy="1280889"/>
          </a:xfrm>
          <a:prstGeom prst="rect">
            <a:avLst/>
          </a:prstGeom>
          <a:noFill/>
          <a:ln>
            <a:noFill/>
          </a:ln>
        </p:spPr>
        <p:txBody>
          <a:bodyPr lIns="91425" tIns="91425" rIns="91425" bIns="91425" anchor="t" anchorCtr="0"/>
          <a:lstStyle>
            <a:lvl1pPr marL="0" marR="0" lvl="0" indent="0" algn="l" rtl="0">
              <a:spcBef>
                <a:spcPts val="0"/>
              </a:spcBef>
              <a:buClr>
                <a:srgbClr val="262626"/>
              </a:buClr>
              <a:buFont typeface="Century Gothic"/>
              <a:buNone/>
              <a:defRPr sz="36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83" name="Shape 83"/>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84" name="Shape 84"/>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85" name="Shape 85"/>
          <p:cNvSpPr/>
          <p:nvPr/>
        </p:nvSpPr>
        <p:spPr>
          <a:xfrm rot="10800000" flipH="1">
            <a:off x="-4188" y="7143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86" name="Shape 86"/>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7"/>
        <p:cNvGrpSpPr/>
        <p:nvPr/>
      </p:nvGrpSpPr>
      <p:grpSpPr>
        <a:xfrm>
          <a:off x="0" y="0"/>
          <a:ext cx="0" cy="0"/>
          <a:chOff x="0" y="0"/>
          <a:chExt cx="0" cy="0"/>
        </a:xfrm>
      </p:grpSpPr>
      <p:sp>
        <p:nvSpPr>
          <p:cNvPr id="88" name="Shape 88"/>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89" name="Shape 89"/>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90" name="Shape 90"/>
          <p:cNvSpPr/>
          <p:nvPr/>
        </p:nvSpPr>
        <p:spPr>
          <a:xfrm rot="10800000" flipH="1">
            <a:off x="-4188" y="7143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91" name="Shape 91"/>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2589211" y="446087"/>
            <a:ext cx="3505199" cy="976312"/>
          </a:xfrm>
          <a:prstGeom prst="rect">
            <a:avLst/>
          </a:prstGeom>
          <a:noFill/>
          <a:ln>
            <a:noFill/>
          </a:ln>
        </p:spPr>
        <p:txBody>
          <a:bodyPr lIns="91425" tIns="91425" rIns="91425" bIns="91425" anchor="b" anchorCtr="0"/>
          <a:lstStyle>
            <a:lvl1pPr marL="0" marR="0" lvl="0" indent="0" algn="l" rtl="0">
              <a:spcBef>
                <a:spcPts val="0"/>
              </a:spcBef>
              <a:buClr>
                <a:srgbClr val="262626"/>
              </a:buClr>
              <a:buFont typeface="Century Gothic"/>
              <a:buNone/>
              <a:defRPr sz="20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94" name="Shape 94"/>
          <p:cNvSpPr txBox="1">
            <a:spLocks noGrp="1"/>
          </p:cNvSpPr>
          <p:nvPr>
            <p:ph type="body" idx="1"/>
          </p:nvPr>
        </p:nvSpPr>
        <p:spPr>
          <a:xfrm>
            <a:off x="6323012" y="446087"/>
            <a:ext cx="5181600" cy="5414963"/>
          </a:xfrm>
          <a:prstGeom prst="rect">
            <a:avLst/>
          </a:prstGeom>
          <a:noFill/>
          <a:ln>
            <a:noFill/>
          </a:ln>
        </p:spPr>
        <p:txBody>
          <a:bodyPr lIns="91425" tIns="91425" rIns="91425" bIns="91425" anchor="ctr"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95" name="Shape 95"/>
          <p:cNvSpPr txBox="1">
            <a:spLocks noGrp="1"/>
          </p:cNvSpPr>
          <p:nvPr>
            <p:ph type="body" idx="2"/>
          </p:nvPr>
        </p:nvSpPr>
        <p:spPr>
          <a:xfrm>
            <a:off x="2589211" y="1598612"/>
            <a:ext cx="3505199" cy="4262436"/>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400" b="0" i="0" u="none" strike="noStrike" cap="none">
                <a:solidFill>
                  <a:srgbClr val="3F3F3F"/>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000" b="0" i="0" u="none" strike="noStrike" cap="none">
                <a:solidFill>
                  <a:srgbClr val="3F3F3F"/>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5pPr>
            <a:lvl6pPr marL="2286000" marR="0" lvl="5"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6pPr>
            <a:lvl7pPr marL="2743200" marR="0" lvl="6"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7pPr>
            <a:lvl8pPr marL="3200400" marR="0" lvl="7"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8pPr>
            <a:lvl9pPr marL="3657600" marR="0" lvl="8"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9pPr>
          </a:lstStyle>
          <a:p>
            <a:endParaRPr/>
          </a:p>
        </p:txBody>
      </p:sp>
      <p:sp>
        <p:nvSpPr>
          <p:cNvPr id="96" name="Shape 96"/>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97" name="Shape 97"/>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98" name="Shape 98"/>
          <p:cNvSpPr/>
          <p:nvPr/>
        </p:nvSpPr>
        <p:spPr>
          <a:xfrm rot="10800000" flipH="1">
            <a:off x="-4188" y="7143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99" name="Shape 99"/>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2589213" y="4800600"/>
            <a:ext cx="8915400" cy="566737"/>
          </a:xfrm>
          <a:prstGeom prst="rect">
            <a:avLst/>
          </a:prstGeom>
          <a:noFill/>
          <a:ln>
            <a:noFill/>
          </a:ln>
        </p:spPr>
        <p:txBody>
          <a:bodyPr lIns="91425" tIns="91425" rIns="91425" bIns="91425" anchor="b" anchorCtr="0"/>
          <a:lstStyle>
            <a:lvl1pPr marL="0" marR="0" lvl="0" indent="0" algn="l" rtl="0">
              <a:spcBef>
                <a:spcPts val="0"/>
              </a:spcBef>
              <a:buClr>
                <a:srgbClr val="262626"/>
              </a:buClr>
              <a:buFont typeface="Century Gothic"/>
              <a:buNone/>
              <a:defRPr sz="24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02" name="Shape 102"/>
          <p:cNvSpPr>
            <a:spLocks noGrp="1"/>
          </p:cNvSpPr>
          <p:nvPr>
            <p:ph type="pic" idx="2"/>
          </p:nvPr>
        </p:nvSpPr>
        <p:spPr>
          <a:xfrm>
            <a:off x="2589211" y="634964"/>
            <a:ext cx="8915400" cy="3854969"/>
          </a:xfrm>
          <a:prstGeom prst="rect">
            <a:avLst/>
          </a:prstGeom>
          <a:noFill/>
          <a:ln>
            <a:noFill/>
          </a:ln>
        </p:spPr>
        <p:txBody>
          <a:bodyPr lIns="91425" tIns="91425" rIns="91425" bIns="91425" anchor="t" anchorCtr="0"/>
          <a:lstStyle>
            <a:lvl1pPr marL="0" marR="0" lvl="0" indent="0" algn="ctr"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5pPr>
            <a:lvl6pPr marL="2286000" marR="0" lvl="5"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6pPr>
            <a:lvl7pPr marL="2743200" marR="0" lvl="6"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7pPr>
            <a:lvl8pPr marL="3200400" marR="0" lvl="7"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8pPr>
            <a:lvl9pPr marL="3657600" marR="0" lvl="8" indent="0" algn="l" rtl="0">
              <a:spcBef>
                <a:spcPts val="1000"/>
              </a:spcBef>
              <a:spcAft>
                <a:spcPts val="0"/>
              </a:spcAft>
              <a:buClr>
                <a:schemeClr val="accent1"/>
              </a:buClr>
              <a:buFont typeface="Noto Sans Symbols"/>
              <a:buNone/>
              <a:defRPr sz="1600" b="0" i="0" u="none" strike="noStrike" cap="none">
                <a:solidFill>
                  <a:srgbClr val="3F3F3F"/>
                </a:solidFill>
                <a:latin typeface="Century Gothic"/>
                <a:ea typeface="Century Gothic"/>
                <a:cs typeface="Century Gothic"/>
                <a:sym typeface="Century Gothic"/>
              </a:defRPr>
            </a:lvl9pPr>
          </a:lstStyle>
          <a:p>
            <a:endParaRPr/>
          </a:p>
        </p:txBody>
      </p:sp>
      <p:sp>
        <p:nvSpPr>
          <p:cNvPr id="103" name="Shape 103"/>
          <p:cNvSpPr txBox="1">
            <a:spLocks noGrp="1"/>
          </p:cNvSpPr>
          <p:nvPr>
            <p:ph type="body" idx="1"/>
          </p:nvPr>
        </p:nvSpPr>
        <p:spPr>
          <a:xfrm>
            <a:off x="2589213" y="5367337"/>
            <a:ext cx="8915400" cy="493711"/>
          </a:xfrm>
          <a:prstGeom prst="rect">
            <a:avLst/>
          </a:prstGeom>
          <a:noFill/>
          <a:ln>
            <a:noFill/>
          </a:ln>
        </p:spPr>
        <p:txBody>
          <a:bodyPr lIns="91425" tIns="91425" rIns="91425" bIns="91425" anchor="t" anchorCtr="0"/>
          <a:lstStyle>
            <a:lvl1pPr marL="0" marR="0" lvl="0"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200" b="0" i="0" u="none" strike="noStrike" cap="none">
                <a:solidFill>
                  <a:srgbClr val="3F3F3F"/>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000" b="0" i="0" u="none" strike="noStrike" cap="none">
                <a:solidFill>
                  <a:srgbClr val="3F3F3F"/>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5pPr>
            <a:lvl6pPr marL="2286000" marR="0" lvl="5"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6pPr>
            <a:lvl7pPr marL="2743200" marR="0" lvl="6"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7pPr>
            <a:lvl8pPr marL="3200400" marR="0" lvl="7"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8pPr>
            <a:lvl9pPr marL="3657600" marR="0" lvl="8" indent="0" algn="l" rtl="0">
              <a:spcBef>
                <a:spcPts val="1000"/>
              </a:spcBef>
              <a:spcAft>
                <a:spcPts val="0"/>
              </a:spcAft>
              <a:buClr>
                <a:schemeClr val="accent1"/>
              </a:buClr>
              <a:buFont typeface="Noto Sans Symbols"/>
              <a:buNone/>
              <a:defRPr sz="900" b="0" i="0" u="none" strike="noStrike" cap="none">
                <a:solidFill>
                  <a:srgbClr val="3F3F3F"/>
                </a:solidFill>
                <a:latin typeface="Century Gothic"/>
                <a:ea typeface="Century Gothic"/>
                <a:cs typeface="Century Gothic"/>
                <a:sym typeface="Century Gothic"/>
              </a:defRPr>
            </a:lvl9pPr>
          </a:lstStyle>
          <a:p>
            <a:endParaRPr/>
          </a:p>
        </p:txBody>
      </p:sp>
      <p:sp>
        <p:nvSpPr>
          <p:cNvPr id="104" name="Shape 104"/>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05" name="Shape 105"/>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06" name="Shape 106"/>
          <p:cNvSpPr/>
          <p:nvPr/>
        </p:nvSpPr>
        <p:spPr>
          <a:xfrm rot="10800000" flipH="1">
            <a:off x="-4188" y="491172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07" name="Shape 107"/>
          <p:cNvSpPr txBox="1">
            <a:spLocks noGrp="1"/>
          </p:cNvSpPr>
          <p:nvPr>
            <p:ph type="sldNum" idx="12"/>
          </p:nvPr>
        </p:nvSpPr>
        <p:spPr>
          <a:xfrm>
            <a:off x="531812" y="4983087"/>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and Caption">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2589211" y="609600"/>
            <a:ext cx="8915398" cy="3117040"/>
          </a:xfrm>
          <a:prstGeom prst="rect">
            <a:avLst/>
          </a:prstGeom>
          <a:noFill/>
          <a:ln>
            <a:noFill/>
          </a:ln>
        </p:spPr>
        <p:txBody>
          <a:bodyPr lIns="91425" tIns="91425" rIns="91425" bIns="91425" anchor="ctr" anchorCtr="0"/>
          <a:lstStyle>
            <a:lvl1pPr marL="0" marR="0" lvl="0" indent="0" algn="l" rtl="0">
              <a:spcBef>
                <a:spcPts val="0"/>
              </a:spcBef>
              <a:buClr>
                <a:srgbClr val="262626"/>
              </a:buClr>
              <a:buFont typeface="Century Gothic"/>
              <a:buNone/>
              <a:defRPr sz="48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110" name="Shape 110"/>
          <p:cNvSpPr txBox="1">
            <a:spLocks noGrp="1"/>
          </p:cNvSpPr>
          <p:nvPr>
            <p:ph type="body" idx="1"/>
          </p:nvPr>
        </p:nvSpPr>
        <p:spPr>
          <a:xfrm>
            <a:off x="2589211" y="4354046"/>
            <a:ext cx="8915398" cy="1555863"/>
          </a:xfrm>
          <a:prstGeom prst="rect">
            <a:avLst/>
          </a:prstGeom>
          <a:noFill/>
          <a:ln>
            <a:noFill/>
          </a:ln>
        </p:spPr>
        <p:txBody>
          <a:bodyPr lIns="91425" tIns="91425" rIns="91425" bIns="91425" anchor="ctr" anchorCtr="0"/>
          <a:lstStyle>
            <a:lvl1pPr marL="0" marR="0" lvl="0" indent="0" algn="l" rtl="0">
              <a:spcBef>
                <a:spcPts val="1000"/>
              </a:spcBef>
              <a:spcAft>
                <a:spcPts val="0"/>
              </a:spcAft>
              <a:buClr>
                <a:schemeClr val="accent1"/>
              </a:buClr>
              <a:buFont typeface="Noto Sans Symbols"/>
              <a:buNone/>
              <a:defRPr sz="1800" b="0" i="0" u="none" strike="noStrike" cap="none">
                <a:solidFill>
                  <a:srgbClr val="595959"/>
                </a:solidFill>
                <a:latin typeface="Century Gothic"/>
                <a:ea typeface="Century Gothic"/>
                <a:cs typeface="Century Gothic"/>
                <a:sym typeface="Century Gothic"/>
              </a:defRPr>
            </a:lvl1pPr>
            <a:lvl2pPr marL="457200" marR="0" lvl="1" indent="0" algn="l" rtl="0">
              <a:spcBef>
                <a:spcPts val="1000"/>
              </a:spcBef>
              <a:spcAft>
                <a:spcPts val="0"/>
              </a:spcAft>
              <a:buClr>
                <a:schemeClr val="accent1"/>
              </a:buClr>
              <a:buFont typeface="Noto Sans Symbols"/>
              <a:buNone/>
              <a:defRPr sz="1800" b="0" i="0" u="none" strike="noStrike" cap="none">
                <a:solidFill>
                  <a:srgbClr val="888888"/>
                </a:solidFill>
                <a:latin typeface="Century Gothic"/>
                <a:ea typeface="Century Gothic"/>
                <a:cs typeface="Century Gothic"/>
                <a:sym typeface="Century Gothic"/>
              </a:defRPr>
            </a:lvl2pPr>
            <a:lvl3pPr marL="914400" marR="0" lvl="2" indent="0" algn="l" rtl="0">
              <a:spcBef>
                <a:spcPts val="1000"/>
              </a:spcBef>
              <a:spcAft>
                <a:spcPts val="0"/>
              </a:spcAft>
              <a:buClr>
                <a:schemeClr val="accent1"/>
              </a:buClr>
              <a:buFont typeface="Noto Sans Symbols"/>
              <a:buNone/>
              <a:defRPr sz="1600" b="0" i="0" u="none" strike="noStrike" cap="none">
                <a:solidFill>
                  <a:srgbClr val="888888"/>
                </a:solidFill>
                <a:latin typeface="Century Gothic"/>
                <a:ea typeface="Century Gothic"/>
                <a:cs typeface="Century Gothic"/>
                <a:sym typeface="Century Gothic"/>
              </a:defRPr>
            </a:lvl3pPr>
            <a:lvl4pPr marL="1371600" marR="0" lvl="3"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4pPr>
            <a:lvl5pPr marL="1828800" marR="0" lvl="4"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5pPr>
            <a:lvl6pPr marL="2286000" marR="0" lvl="5"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6pPr>
            <a:lvl7pPr marL="2743200" marR="0" lvl="6"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7pPr>
            <a:lvl8pPr marL="3200400" marR="0" lvl="7"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8pPr>
            <a:lvl9pPr marL="3657600" marR="0" lvl="8" indent="0" algn="l" rtl="0">
              <a:spcBef>
                <a:spcPts val="1000"/>
              </a:spcBef>
              <a:spcAft>
                <a:spcPts val="0"/>
              </a:spcAft>
              <a:buClr>
                <a:schemeClr val="accent1"/>
              </a:buClr>
              <a:buFont typeface="Noto Sans Symbols"/>
              <a:buNone/>
              <a:defRPr sz="1400" b="0" i="0" u="none" strike="noStrike" cap="none">
                <a:solidFill>
                  <a:srgbClr val="888888"/>
                </a:solidFill>
                <a:latin typeface="Century Gothic"/>
                <a:ea typeface="Century Gothic"/>
                <a:cs typeface="Century Gothic"/>
                <a:sym typeface="Century Gothic"/>
              </a:defRPr>
            </a:lvl9pPr>
          </a:lstStyle>
          <a:p>
            <a:endParaRPr/>
          </a:p>
        </p:txBody>
      </p:sp>
      <p:sp>
        <p:nvSpPr>
          <p:cNvPr id="111" name="Shape 111"/>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12" name="Shape 112"/>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113" name="Shape 113"/>
          <p:cNvSpPr/>
          <p:nvPr/>
        </p:nvSpPr>
        <p:spPr>
          <a:xfrm rot="10800000" flipH="1">
            <a:off x="-4188" y="3178174"/>
            <a:ext cx="1588527" cy="507297"/>
          </a:xfrm>
          <a:custGeom>
            <a:avLst/>
            <a:gdLst/>
            <a:ahLst/>
            <a:cxnLst/>
            <a:rect l="0" t="0" r="0" b="0"/>
            <a:pathLst>
              <a:path w="120000" h="120000" extrusionOk="0">
                <a:moveTo>
                  <a:pt x="120000" y="56412"/>
                </a:moveTo>
                <a:lnTo>
                  <a:pt x="102703" y="2256"/>
                </a:lnTo>
                <a:cubicBezTo>
                  <a:pt x="102586" y="1872"/>
                  <a:pt x="102443" y="1512"/>
                  <a:pt x="102326" y="1128"/>
                </a:cubicBezTo>
                <a:cubicBezTo>
                  <a:pt x="101976" y="0"/>
                  <a:pt x="101613" y="0"/>
                  <a:pt x="101250" y="0"/>
                </a:cubicBezTo>
                <a:lnTo>
                  <a:pt x="94398" y="0"/>
                </a:lnTo>
                <a:lnTo>
                  <a:pt x="0" y="840"/>
                </a:lnTo>
                <a:cubicBezTo>
                  <a:pt x="103" y="40560"/>
                  <a:pt x="220" y="80280"/>
                  <a:pt x="324" y="120000"/>
                </a:cubicBezTo>
                <a:lnTo>
                  <a:pt x="94398" y="119592"/>
                </a:lnTo>
                <a:lnTo>
                  <a:pt x="101250" y="119592"/>
                </a:lnTo>
                <a:cubicBezTo>
                  <a:pt x="101613" y="119592"/>
                  <a:pt x="101976" y="118464"/>
                  <a:pt x="102326" y="118464"/>
                </a:cubicBezTo>
                <a:cubicBezTo>
                  <a:pt x="102326" y="117336"/>
                  <a:pt x="102703" y="117336"/>
                  <a:pt x="102703" y="117336"/>
                </a:cubicBezTo>
                <a:lnTo>
                  <a:pt x="120000" y="63180"/>
                </a:lnTo>
                <a:cubicBezTo>
                  <a:pt x="120713" y="60924"/>
                  <a:pt x="120713" y="58668"/>
                  <a:pt x="120000" y="56412"/>
                </a:cubicBezTo>
                <a:close/>
              </a:path>
            </a:pathLst>
          </a:cu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14" name="Shape 114"/>
          <p:cNvSpPr txBox="1">
            <a:spLocks noGrp="1"/>
          </p:cNvSpPr>
          <p:nvPr>
            <p:ph type="sldNum" idx="12"/>
          </p:nvPr>
        </p:nvSpPr>
        <p:spPr>
          <a:xfrm>
            <a:off x="531812" y="3244139"/>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a:solidFill>
                  <a:srgbClr val="FEFFFF"/>
                </a:solidFill>
                <a:latin typeface="Century Gothic"/>
                <a:ea typeface="Century Gothic"/>
                <a:cs typeface="Century Gothic"/>
                <a:sym typeface="Century Gothic"/>
              </a:rPr>
              <a:t>‹#›</a:t>
            </a:fld>
            <a:endParaRPr lang="en-US" sz="2000">
              <a:solidFill>
                <a:srgbClr val="FEFFFF"/>
              </a:solidFill>
              <a:latin typeface="Century Gothic"/>
              <a:ea typeface="Century Gothic"/>
              <a:cs typeface="Century Gothic"/>
              <a:sym typeface="Century Gothic"/>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9"/>
        <p:cNvGrpSpPr/>
        <p:nvPr/>
      </p:nvGrpSpPr>
      <p:grpSpPr>
        <a:xfrm>
          <a:off x="0" y="0"/>
          <a:ext cx="0" cy="0"/>
          <a:chOff x="0" y="0"/>
          <a:chExt cx="0" cy="0"/>
        </a:xfrm>
      </p:grpSpPr>
      <p:grpSp>
        <p:nvGrpSpPr>
          <p:cNvPr id="10" name="Shape 10"/>
          <p:cNvGrpSpPr/>
          <p:nvPr/>
        </p:nvGrpSpPr>
        <p:grpSpPr>
          <a:xfrm>
            <a:off x="1" y="228600"/>
            <a:ext cx="2851516" cy="6638628"/>
            <a:chOff x="2487613" y="285750"/>
            <a:chExt cx="2428874" cy="5654675"/>
          </a:xfrm>
        </p:grpSpPr>
        <p:sp>
          <p:nvSpPr>
            <p:cNvPr id="11" name="Shape 11"/>
            <p:cNvSpPr/>
            <p:nvPr/>
          </p:nvSpPr>
          <p:spPr>
            <a:xfrm>
              <a:off x="2487613" y="2284413"/>
              <a:ext cx="85724" cy="533399"/>
            </a:xfrm>
            <a:custGeom>
              <a:avLst/>
              <a:gdLst/>
              <a:ahLst/>
              <a:cxnLst/>
              <a:rect l="0" t="0" r="0" b="0"/>
              <a:pathLst>
                <a:path w="120000" h="120000" extrusionOk="0">
                  <a:moveTo>
                    <a:pt x="120000" y="120000"/>
                  </a:moveTo>
                  <a:cubicBezTo>
                    <a:pt x="109090" y="103235"/>
                    <a:pt x="103636" y="87352"/>
                    <a:pt x="92727" y="70588"/>
                  </a:cubicBezTo>
                  <a:cubicBezTo>
                    <a:pt x="60000" y="47647"/>
                    <a:pt x="32727" y="23823"/>
                    <a:pt x="0" y="0"/>
                  </a:cubicBezTo>
                  <a:cubicBezTo>
                    <a:pt x="0" y="30882"/>
                    <a:pt x="0" y="30882"/>
                    <a:pt x="0" y="30882"/>
                  </a:cubicBezTo>
                  <a:cubicBezTo>
                    <a:pt x="32727" y="56470"/>
                    <a:pt x="70909" y="82941"/>
                    <a:pt x="109090" y="109411"/>
                  </a:cubicBezTo>
                  <a:cubicBezTo>
                    <a:pt x="109090" y="112941"/>
                    <a:pt x="114545" y="116470"/>
                    <a:pt x="120000" y="120000"/>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a:off x="2597150" y="2779713"/>
              <a:ext cx="550863" cy="1978025"/>
            </a:xfrm>
            <a:custGeom>
              <a:avLst/>
              <a:gdLst/>
              <a:ahLst/>
              <a:cxnLst/>
              <a:rect l="0" t="0" r="0" b="0"/>
              <a:pathLst>
                <a:path w="120000" h="120000" extrusionOk="0">
                  <a:moveTo>
                    <a:pt x="73714" y="83333"/>
                  </a:moveTo>
                  <a:cubicBezTo>
                    <a:pt x="88285" y="95714"/>
                    <a:pt x="102857" y="107857"/>
                    <a:pt x="119142" y="120000"/>
                  </a:cubicBezTo>
                  <a:cubicBezTo>
                    <a:pt x="119142" y="117857"/>
                    <a:pt x="119142" y="115952"/>
                    <a:pt x="120000" y="113809"/>
                  </a:cubicBezTo>
                  <a:cubicBezTo>
                    <a:pt x="106285" y="103571"/>
                    <a:pt x="93428" y="93095"/>
                    <a:pt x="81428" y="82619"/>
                  </a:cubicBezTo>
                  <a:cubicBezTo>
                    <a:pt x="49714" y="55476"/>
                    <a:pt x="23142" y="27857"/>
                    <a:pt x="0" y="0"/>
                  </a:cubicBezTo>
                  <a:cubicBezTo>
                    <a:pt x="1714" y="4761"/>
                    <a:pt x="3428" y="9761"/>
                    <a:pt x="5142" y="14523"/>
                  </a:cubicBezTo>
                  <a:cubicBezTo>
                    <a:pt x="25714" y="37619"/>
                    <a:pt x="48000" y="60714"/>
                    <a:pt x="73714" y="83333"/>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a:off x="3175000" y="4730750"/>
              <a:ext cx="519112" cy="1209675"/>
            </a:xfrm>
            <a:custGeom>
              <a:avLst/>
              <a:gdLst/>
              <a:ahLst/>
              <a:cxnLst/>
              <a:rect l="0" t="0" r="0" b="0"/>
              <a:pathLst>
                <a:path w="120000" h="120000" extrusionOk="0">
                  <a:moveTo>
                    <a:pt x="7272" y="8571"/>
                  </a:moveTo>
                  <a:cubicBezTo>
                    <a:pt x="4545" y="5844"/>
                    <a:pt x="1818" y="3116"/>
                    <a:pt x="0" y="0"/>
                  </a:cubicBezTo>
                  <a:cubicBezTo>
                    <a:pt x="0" y="3896"/>
                    <a:pt x="0" y="7402"/>
                    <a:pt x="0" y="11298"/>
                  </a:cubicBezTo>
                  <a:cubicBezTo>
                    <a:pt x="19090" y="33116"/>
                    <a:pt x="40000" y="54545"/>
                    <a:pt x="61818" y="75584"/>
                  </a:cubicBezTo>
                  <a:cubicBezTo>
                    <a:pt x="77272" y="90389"/>
                    <a:pt x="94545" y="105194"/>
                    <a:pt x="111818" y="120000"/>
                  </a:cubicBezTo>
                  <a:cubicBezTo>
                    <a:pt x="120000" y="120000"/>
                    <a:pt x="120000" y="120000"/>
                    <a:pt x="120000" y="120000"/>
                  </a:cubicBezTo>
                  <a:cubicBezTo>
                    <a:pt x="102727" y="104805"/>
                    <a:pt x="85454" y="89610"/>
                    <a:pt x="70000" y="74025"/>
                  </a:cubicBezTo>
                  <a:cubicBezTo>
                    <a:pt x="47272" y="52597"/>
                    <a:pt x="26363" y="30779"/>
                    <a:pt x="7272" y="8571"/>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14" name="Shape 14"/>
            <p:cNvSpPr/>
            <p:nvPr/>
          </p:nvSpPr>
          <p:spPr>
            <a:xfrm>
              <a:off x="3305176" y="5630862"/>
              <a:ext cx="146050" cy="309562"/>
            </a:xfrm>
            <a:custGeom>
              <a:avLst/>
              <a:gdLst/>
              <a:ahLst/>
              <a:cxnLst/>
              <a:rect l="0" t="0" r="0" b="0"/>
              <a:pathLst>
                <a:path w="120000" h="120000" extrusionOk="0">
                  <a:moveTo>
                    <a:pt x="90810" y="120000"/>
                  </a:moveTo>
                  <a:cubicBezTo>
                    <a:pt x="120000" y="120000"/>
                    <a:pt x="120000" y="120000"/>
                    <a:pt x="120000" y="120000"/>
                  </a:cubicBezTo>
                  <a:cubicBezTo>
                    <a:pt x="77837" y="80506"/>
                    <a:pt x="38918" y="41012"/>
                    <a:pt x="0" y="0"/>
                  </a:cubicBezTo>
                  <a:cubicBezTo>
                    <a:pt x="25945" y="41012"/>
                    <a:pt x="55135" y="80506"/>
                    <a:pt x="90810" y="120000"/>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15" name="Shape 15"/>
            <p:cNvSpPr/>
            <p:nvPr/>
          </p:nvSpPr>
          <p:spPr>
            <a:xfrm>
              <a:off x="2573338" y="2817813"/>
              <a:ext cx="700087" cy="2835274"/>
            </a:xfrm>
            <a:custGeom>
              <a:avLst/>
              <a:gdLst/>
              <a:ahLst/>
              <a:cxnLst/>
              <a:rect l="0" t="0" r="0" b="0"/>
              <a:pathLst>
                <a:path w="120000" h="120000" extrusionOk="0">
                  <a:moveTo>
                    <a:pt x="109213" y="109695"/>
                  </a:moveTo>
                  <a:cubicBezTo>
                    <a:pt x="97752" y="102714"/>
                    <a:pt x="87640" y="95734"/>
                    <a:pt x="78202" y="88753"/>
                  </a:cubicBezTo>
                  <a:cubicBezTo>
                    <a:pt x="56629" y="72631"/>
                    <a:pt x="39775" y="56011"/>
                    <a:pt x="26966" y="39224"/>
                  </a:cubicBezTo>
                  <a:cubicBezTo>
                    <a:pt x="19550" y="29085"/>
                    <a:pt x="13483" y="18781"/>
                    <a:pt x="8089" y="8476"/>
                  </a:cubicBezTo>
                  <a:cubicBezTo>
                    <a:pt x="5393" y="5650"/>
                    <a:pt x="2696" y="2825"/>
                    <a:pt x="0" y="0"/>
                  </a:cubicBezTo>
                  <a:cubicBezTo>
                    <a:pt x="5393" y="13130"/>
                    <a:pt x="12808" y="26426"/>
                    <a:pt x="22247" y="39390"/>
                  </a:cubicBezTo>
                  <a:cubicBezTo>
                    <a:pt x="34382" y="56343"/>
                    <a:pt x="51235" y="72963"/>
                    <a:pt x="72134" y="89252"/>
                  </a:cubicBezTo>
                  <a:cubicBezTo>
                    <a:pt x="82921" y="97396"/>
                    <a:pt x="95056" y="105373"/>
                    <a:pt x="107865" y="113185"/>
                  </a:cubicBezTo>
                  <a:cubicBezTo>
                    <a:pt x="111910" y="115512"/>
                    <a:pt x="115955" y="117673"/>
                    <a:pt x="120000" y="120000"/>
                  </a:cubicBezTo>
                  <a:cubicBezTo>
                    <a:pt x="118651" y="119168"/>
                    <a:pt x="117977" y="118504"/>
                    <a:pt x="117303" y="117673"/>
                  </a:cubicBezTo>
                  <a:cubicBezTo>
                    <a:pt x="113932" y="115013"/>
                    <a:pt x="111235" y="112354"/>
                    <a:pt x="109213" y="109695"/>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16" name="Shape 16"/>
            <p:cNvSpPr/>
            <p:nvPr/>
          </p:nvSpPr>
          <p:spPr>
            <a:xfrm>
              <a:off x="2506663" y="285750"/>
              <a:ext cx="90487" cy="2493963"/>
            </a:xfrm>
            <a:custGeom>
              <a:avLst/>
              <a:gdLst/>
              <a:ahLst/>
              <a:cxnLst/>
              <a:rect l="0" t="0" r="0" b="0"/>
              <a:pathLst>
                <a:path w="120000" h="120000" extrusionOk="0">
                  <a:moveTo>
                    <a:pt x="57391" y="109039"/>
                  </a:moveTo>
                  <a:cubicBezTo>
                    <a:pt x="62608" y="109795"/>
                    <a:pt x="62608" y="110551"/>
                    <a:pt x="62608" y="111307"/>
                  </a:cubicBezTo>
                  <a:cubicBezTo>
                    <a:pt x="78260" y="113952"/>
                    <a:pt x="99130" y="116598"/>
                    <a:pt x="114782" y="119433"/>
                  </a:cubicBezTo>
                  <a:cubicBezTo>
                    <a:pt x="114782" y="119622"/>
                    <a:pt x="114782" y="119811"/>
                    <a:pt x="120000" y="120000"/>
                  </a:cubicBezTo>
                  <a:cubicBezTo>
                    <a:pt x="109565" y="116220"/>
                    <a:pt x="99130" y="112629"/>
                    <a:pt x="88695" y="108850"/>
                  </a:cubicBezTo>
                  <a:cubicBezTo>
                    <a:pt x="46956" y="89574"/>
                    <a:pt x="26086" y="70299"/>
                    <a:pt x="26086" y="50834"/>
                  </a:cubicBezTo>
                  <a:cubicBezTo>
                    <a:pt x="31304" y="33826"/>
                    <a:pt x="46956" y="17007"/>
                    <a:pt x="78260" y="0"/>
                  </a:cubicBezTo>
                  <a:cubicBezTo>
                    <a:pt x="62608" y="0"/>
                    <a:pt x="62608" y="0"/>
                    <a:pt x="62608" y="0"/>
                  </a:cubicBezTo>
                  <a:cubicBezTo>
                    <a:pt x="26086" y="16818"/>
                    <a:pt x="10434" y="33826"/>
                    <a:pt x="5217" y="50834"/>
                  </a:cubicBezTo>
                  <a:cubicBezTo>
                    <a:pt x="0" y="70299"/>
                    <a:pt x="15652" y="89574"/>
                    <a:pt x="57391" y="109039"/>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17" name="Shape 17"/>
            <p:cNvSpPr/>
            <p:nvPr/>
          </p:nvSpPr>
          <p:spPr>
            <a:xfrm>
              <a:off x="2554288" y="2598738"/>
              <a:ext cx="66674" cy="420687"/>
            </a:xfrm>
            <a:custGeom>
              <a:avLst/>
              <a:gdLst/>
              <a:ahLst/>
              <a:cxnLst/>
              <a:rect l="0" t="0" r="0" b="0"/>
              <a:pathLst>
                <a:path w="120000" h="120000" extrusionOk="0">
                  <a:moveTo>
                    <a:pt x="0" y="0"/>
                  </a:moveTo>
                  <a:cubicBezTo>
                    <a:pt x="14117" y="21308"/>
                    <a:pt x="21176" y="41495"/>
                    <a:pt x="35294" y="62803"/>
                  </a:cubicBezTo>
                  <a:cubicBezTo>
                    <a:pt x="63529" y="81869"/>
                    <a:pt x="91764" y="100934"/>
                    <a:pt x="120000" y="120000"/>
                  </a:cubicBezTo>
                  <a:cubicBezTo>
                    <a:pt x="105882" y="97570"/>
                    <a:pt x="91764" y="74018"/>
                    <a:pt x="77647" y="51588"/>
                  </a:cubicBezTo>
                  <a:cubicBezTo>
                    <a:pt x="70588" y="50467"/>
                    <a:pt x="70588" y="49345"/>
                    <a:pt x="70588" y="48224"/>
                  </a:cubicBezTo>
                  <a:cubicBezTo>
                    <a:pt x="49411" y="31401"/>
                    <a:pt x="21176" y="15700"/>
                    <a:pt x="0" y="0"/>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18" name="Shape 18"/>
            <p:cNvSpPr/>
            <p:nvPr/>
          </p:nvSpPr>
          <p:spPr>
            <a:xfrm>
              <a:off x="3143250" y="4757737"/>
              <a:ext cx="161925" cy="873125"/>
            </a:xfrm>
            <a:custGeom>
              <a:avLst/>
              <a:gdLst/>
              <a:ahLst/>
              <a:cxnLst/>
              <a:rect l="0" t="0" r="0" b="0"/>
              <a:pathLst>
                <a:path w="120000" h="120000" extrusionOk="0">
                  <a:moveTo>
                    <a:pt x="0" y="0"/>
                  </a:moveTo>
                  <a:cubicBezTo>
                    <a:pt x="0" y="16756"/>
                    <a:pt x="5853" y="33513"/>
                    <a:pt x="14634" y="50270"/>
                  </a:cubicBezTo>
                  <a:cubicBezTo>
                    <a:pt x="23414" y="63243"/>
                    <a:pt x="35121" y="76756"/>
                    <a:pt x="49756" y="89729"/>
                  </a:cubicBezTo>
                  <a:cubicBezTo>
                    <a:pt x="55609" y="92972"/>
                    <a:pt x="64390" y="96216"/>
                    <a:pt x="70243" y="99459"/>
                  </a:cubicBezTo>
                  <a:cubicBezTo>
                    <a:pt x="87804" y="106486"/>
                    <a:pt x="102439" y="112972"/>
                    <a:pt x="120000" y="120000"/>
                  </a:cubicBezTo>
                  <a:cubicBezTo>
                    <a:pt x="117073" y="118378"/>
                    <a:pt x="114146" y="116216"/>
                    <a:pt x="111219" y="114594"/>
                  </a:cubicBezTo>
                  <a:cubicBezTo>
                    <a:pt x="76097" y="92972"/>
                    <a:pt x="52682" y="71351"/>
                    <a:pt x="38048" y="49729"/>
                  </a:cubicBezTo>
                  <a:cubicBezTo>
                    <a:pt x="32195" y="36756"/>
                    <a:pt x="26341" y="24324"/>
                    <a:pt x="23414" y="11891"/>
                  </a:cubicBezTo>
                  <a:cubicBezTo>
                    <a:pt x="23414" y="11351"/>
                    <a:pt x="20487" y="10810"/>
                    <a:pt x="20487" y="9729"/>
                  </a:cubicBezTo>
                  <a:cubicBezTo>
                    <a:pt x="14634" y="6486"/>
                    <a:pt x="5853" y="3243"/>
                    <a:pt x="0" y="0"/>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19" name="Shape 19"/>
            <p:cNvSpPr/>
            <p:nvPr/>
          </p:nvSpPr>
          <p:spPr>
            <a:xfrm>
              <a:off x="3148013" y="1282700"/>
              <a:ext cx="1768474" cy="3448050"/>
            </a:xfrm>
            <a:custGeom>
              <a:avLst/>
              <a:gdLst/>
              <a:ahLst/>
              <a:cxnLst/>
              <a:rect l="0" t="0" r="0" b="0"/>
              <a:pathLst>
                <a:path w="120000" h="120000" extrusionOk="0">
                  <a:moveTo>
                    <a:pt x="1866" y="116719"/>
                  </a:moveTo>
                  <a:cubicBezTo>
                    <a:pt x="2666" y="105512"/>
                    <a:pt x="6933" y="94441"/>
                    <a:pt x="13333" y="83781"/>
                  </a:cubicBezTo>
                  <a:cubicBezTo>
                    <a:pt x="20000" y="73120"/>
                    <a:pt x="29066" y="62870"/>
                    <a:pt x="39733" y="53029"/>
                  </a:cubicBezTo>
                  <a:cubicBezTo>
                    <a:pt x="50400" y="43189"/>
                    <a:pt x="62666" y="33895"/>
                    <a:pt x="76000" y="25011"/>
                  </a:cubicBezTo>
                  <a:cubicBezTo>
                    <a:pt x="82666" y="20637"/>
                    <a:pt x="89866" y="16264"/>
                    <a:pt x="97066" y="12164"/>
                  </a:cubicBezTo>
                  <a:cubicBezTo>
                    <a:pt x="100800" y="10113"/>
                    <a:pt x="104533" y="7927"/>
                    <a:pt x="108266" y="6013"/>
                  </a:cubicBezTo>
                  <a:cubicBezTo>
                    <a:pt x="112266" y="3963"/>
                    <a:pt x="116000" y="2050"/>
                    <a:pt x="120000" y="136"/>
                  </a:cubicBezTo>
                  <a:cubicBezTo>
                    <a:pt x="120000" y="0"/>
                    <a:pt x="120000" y="0"/>
                    <a:pt x="120000" y="0"/>
                  </a:cubicBezTo>
                  <a:cubicBezTo>
                    <a:pt x="115733" y="1913"/>
                    <a:pt x="112000" y="3826"/>
                    <a:pt x="108000" y="5876"/>
                  </a:cubicBezTo>
                  <a:cubicBezTo>
                    <a:pt x="104266" y="7790"/>
                    <a:pt x="100533" y="9840"/>
                    <a:pt x="96800" y="12027"/>
                  </a:cubicBezTo>
                  <a:cubicBezTo>
                    <a:pt x="89333" y="16127"/>
                    <a:pt x="82133" y="20364"/>
                    <a:pt x="75466" y="24738"/>
                  </a:cubicBezTo>
                  <a:cubicBezTo>
                    <a:pt x="61866" y="33621"/>
                    <a:pt x="49333" y="42915"/>
                    <a:pt x="38666" y="52756"/>
                  </a:cubicBezTo>
                  <a:cubicBezTo>
                    <a:pt x="27733" y="62460"/>
                    <a:pt x="18666" y="72847"/>
                    <a:pt x="12000" y="83507"/>
                  </a:cubicBezTo>
                  <a:cubicBezTo>
                    <a:pt x="5066" y="94305"/>
                    <a:pt x="800" y="105375"/>
                    <a:pt x="0" y="116719"/>
                  </a:cubicBezTo>
                  <a:cubicBezTo>
                    <a:pt x="0" y="116993"/>
                    <a:pt x="0" y="117129"/>
                    <a:pt x="0" y="117403"/>
                  </a:cubicBezTo>
                  <a:cubicBezTo>
                    <a:pt x="533" y="118223"/>
                    <a:pt x="1066" y="119179"/>
                    <a:pt x="1866" y="120000"/>
                  </a:cubicBezTo>
                  <a:cubicBezTo>
                    <a:pt x="1866" y="118906"/>
                    <a:pt x="1866" y="117813"/>
                    <a:pt x="1866" y="116719"/>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a:off x="3273425" y="5653087"/>
              <a:ext cx="138112" cy="287338"/>
            </a:xfrm>
            <a:custGeom>
              <a:avLst/>
              <a:gdLst/>
              <a:ahLst/>
              <a:cxnLst/>
              <a:rect l="0" t="0" r="0" b="0"/>
              <a:pathLst>
                <a:path w="120000" h="120000" extrusionOk="0">
                  <a:moveTo>
                    <a:pt x="0" y="0"/>
                  </a:moveTo>
                  <a:cubicBezTo>
                    <a:pt x="24000" y="39452"/>
                    <a:pt x="54857" y="80547"/>
                    <a:pt x="89142" y="119999"/>
                  </a:cubicBezTo>
                  <a:cubicBezTo>
                    <a:pt x="120000" y="119999"/>
                    <a:pt x="120000" y="119999"/>
                    <a:pt x="120000" y="119999"/>
                  </a:cubicBezTo>
                  <a:cubicBezTo>
                    <a:pt x="78857" y="80547"/>
                    <a:pt x="37714" y="39452"/>
                    <a:pt x="0" y="0"/>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21" name="Shape 21"/>
            <p:cNvSpPr/>
            <p:nvPr/>
          </p:nvSpPr>
          <p:spPr>
            <a:xfrm>
              <a:off x="3143250" y="4656137"/>
              <a:ext cx="31750" cy="188913"/>
            </a:xfrm>
            <a:custGeom>
              <a:avLst/>
              <a:gdLst/>
              <a:ahLst/>
              <a:cxnLst/>
              <a:rect l="0" t="0" r="0" b="0"/>
              <a:pathLst>
                <a:path w="120000" h="120000" extrusionOk="0">
                  <a:moveTo>
                    <a:pt x="105000" y="110000"/>
                  </a:moveTo>
                  <a:cubicBezTo>
                    <a:pt x="105000" y="115000"/>
                    <a:pt x="120000" y="117500"/>
                    <a:pt x="120000" y="120000"/>
                  </a:cubicBezTo>
                  <a:cubicBezTo>
                    <a:pt x="120000" y="95000"/>
                    <a:pt x="120000" y="72500"/>
                    <a:pt x="120000" y="47500"/>
                  </a:cubicBezTo>
                  <a:cubicBezTo>
                    <a:pt x="75000" y="32500"/>
                    <a:pt x="45000" y="15000"/>
                    <a:pt x="15000" y="0"/>
                  </a:cubicBezTo>
                  <a:cubicBezTo>
                    <a:pt x="0" y="22500"/>
                    <a:pt x="0" y="42500"/>
                    <a:pt x="0" y="65000"/>
                  </a:cubicBezTo>
                  <a:cubicBezTo>
                    <a:pt x="30000" y="80000"/>
                    <a:pt x="75000" y="95000"/>
                    <a:pt x="105000" y="110000"/>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sp>
          <p:nvSpPr>
            <p:cNvPr id="22" name="Shape 22"/>
            <p:cNvSpPr/>
            <p:nvPr/>
          </p:nvSpPr>
          <p:spPr>
            <a:xfrm>
              <a:off x="3211513" y="5410200"/>
              <a:ext cx="203199" cy="530224"/>
            </a:xfrm>
            <a:custGeom>
              <a:avLst/>
              <a:gdLst/>
              <a:ahLst/>
              <a:cxnLst/>
              <a:rect l="0" t="0" r="0" b="0"/>
              <a:pathLst>
                <a:path w="120000" h="120000" extrusionOk="0">
                  <a:moveTo>
                    <a:pt x="16153" y="16000"/>
                  </a:moveTo>
                  <a:cubicBezTo>
                    <a:pt x="11538" y="10666"/>
                    <a:pt x="4615" y="5333"/>
                    <a:pt x="0" y="0"/>
                  </a:cubicBezTo>
                  <a:cubicBezTo>
                    <a:pt x="6923" y="14222"/>
                    <a:pt x="16153" y="28444"/>
                    <a:pt x="27692" y="42666"/>
                  </a:cubicBezTo>
                  <a:cubicBezTo>
                    <a:pt x="30000" y="47111"/>
                    <a:pt x="32307" y="50666"/>
                    <a:pt x="36923" y="55111"/>
                  </a:cubicBezTo>
                  <a:cubicBezTo>
                    <a:pt x="62307" y="76444"/>
                    <a:pt x="90000" y="98666"/>
                    <a:pt x="117692" y="120000"/>
                  </a:cubicBezTo>
                  <a:cubicBezTo>
                    <a:pt x="120000" y="120000"/>
                    <a:pt x="120000" y="120000"/>
                    <a:pt x="120000" y="120000"/>
                  </a:cubicBezTo>
                  <a:cubicBezTo>
                    <a:pt x="94615" y="96888"/>
                    <a:pt x="73846" y="73777"/>
                    <a:pt x="55384" y="49777"/>
                  </a:cubicBezTo>
                  <a:cubicBezTo>
                    <a:pt x="41538" y="38222"/>
                    <a:pt x="30000" y="27555"/>
                    <a:pt x="16153" y="16000"/>
                  </a:cubicBezTo>
                  <a:close/>
                </a:path>
              </a:pathLst>
            </a:custGeom>
            <a:solidFill>
              <a:schemeClr val="dk2">
                <a:alpha val="20000"/>
              </a:schemeClr>
            </a:solidFill>
            <a:ln>
              <a:noFill/>
            </a:ln>
          </p:spPr>
          <p:txBody>
            <a:bodyPr lIns="91425" tIns="91425" rIns="91425" bIns="91425" anchor="ctr" anchorCtr="0">
              <a:noAutofit/>
            </a:bodyPr>
            <a:lstStyle/>
            <a:p>
              <a:pPr lvl="0">
                <a:spcBef>
                  <a:spcPts val="0"/>
                </a:spcBef>
                <a:buNone/>
              </a:pPr>
              <a:endParaRPr/>
            </a:p>
          </p:txBody>
        </p:sp>
      </p:grpSp>
      <p:grpSp>
        <p:nvGrpSpPr>
          <p:cNvPr id="23" name="Shape 23"/>
          <p:cNvGrpSpPr/>
          <p:nvPr/>
        </p:nvGrpSpPr>
        <p:grpSpPr>
          <a:xfrm>
            <a:off x="27221" y="-785"/>
            <a:ext cx="2356674" cy="6854039"/>
            <a:chOff x="6627813" y="194832"/>
            <a:chExt cx="1952625" cy="5678917"/>
          </a:xfrm>
        </p:grpSpPr>
        <p:sp>
          <p:nvSpPr>
            <p:cNvPr id="24" name="Shape 24"/>
            <p:cNvSpPr/>
            <p:nvPr/>
          </p:nvSpPr>
          <p:spPr>
            <a:xfrm>
              <a:off x="6627813" y="194832"/>
              <a:ext cx="409575" cy="3646487"/>
            </a:xfrm>
            <a:custGeom>
              <a:avLst/>
              <a:gdLst/>
              <a:ahLst/>
              <a:cxnLst/>
              <a:rect l="0" t="0" r="0" b="0"/>
              <a:pathLst>
                <a:path w="120000" h="120000" extrusionOk="0">
                  <a:moveTo>
                    <a:pt x="8155" y="27391"/>
                  </a:moveTo>
                  <a:cubicBezTo>
                    <a:pt x="12815" y="37565"/>
                    <a:pt x="19805" y="47869"/>
                    <a:pt x="30291" y="58043"/>
                  </a:cubicBezTo>
                  <a:cubicBezTo>
                    <a:pt x="39611" y="68217"/>
                    <a:pt x="51262" y="78391"/>
                    <a:pt x="66407" y="88565"/>
                  </a:cubicBezTo>
                  <a:cubicBezTo>
                    <a:pt x="80388" y="98739"/>
                    <a:pt x="97864" y="108782"/>
                    <a:pt x="117669" y="118826"/>
                  </a:cubicBezTo>
                  <a:cubicBezTo>
                    <a:pt x="118834" y="119217"/>
                    <a:pt x="120000" y="119608"/>
                    <a:pt x="120000" y="120000"/>
                  </a:cubicBezTo>
                  <a:cubicBezTo>
                    <a:pt x="118834" y="118043"/>
                    <a:pt x="116504" y="115956"/>
                    <a:pt x="115339" y="114000"/>
                  </a:cubicBezTo>
                  <a:cubicBezTo>
                    <a:pt x="115339" y="113608"/>
                    <a:pt x="115339" y="113217"/>
                    <a:pt x="115339" y="112956"/>
                  </a:cubicBezTo>
                  <a:cubicBezTo>
                    <a:pt x="99029" y="104739"/>
                    <a:pt x="85048" y="96652"/>
                    <a:pt x="73398" y="88434"/>
                  </a:cubicBezTo>
                  <a:cubicBezTo>
                    <a:pt x="58252" y="78260"/>
                    <a:pt x="45436" y="68217"/>
                    <a:pt x="34951" y="57913"/>
                  </a:cubicBezTo>
                  <a:cubicBezTo>
                    <a:pt x="24466" y="47739"/>
                    <a:pt x="16310" y="37565"/>
                    <a:pt x="10485" y="27260"/>
                  </a:cubicBezTo>
                  <a:cubicBezTo>
                    <a:pt x="8155" y="22173"/>
                    <a:pt x="5825" y="17086"/>
                    <a:pt x="3495" y="12000"/>
                  </a:cubicBezTo>
                  <a:cubicBezTo>
                    <a:pt x="2330" y="7956"/>
                    <a:pt x="1165" y="4043"/>
                    <a:pt x="1165" y="0"/>
                  </a:cubicBezTo>
                  <a:cubicBezTo>
                    <a:pt x="0" y="0"/>
                    <a:pt x="0" y="0"/>
                    <a:pt x="0" y="0"/>
                  </a:cubicBezTo>
                  <a:cubicBezTo>
                    <a:pt x="0" y="4043"/>
                    <a:pt x="1165" y="7956"/>
                    <a:pt x="1165" y="12000"/>
                  </a:cubicBezTo>
                  <a:cubicBezTo>
                    <a:pt x="3495" y="17086"/>
                    <a:pt x="4660" y="22173"/>
                    <a:pt x="8155" y="27391"/>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25" name="Shape 25"/>
            <p:cNvSpPr/>
            <p:nvPr/>
          </p:nvSpPr>
          <p:spPr>
            <a:xfrm>
              <a:off x="7061200" y="3771900"/>
              <a:ext cx="350837" cy="1309687"/>
            </a:xfrm>
            <a:custGeom>
              <a:avLst/>
              <a:gdLst/>
              <a:ahLst/>
              <a:cxnLst/>
              <a:rect l="0" t="0" r="0" b="0"/>
              <a:pathLst>
                <a:path w="120000" h="120000" extrusionOk="0">
                  <a:moveTo>
                    <a:pt x="72272" y="83272"/>
                  </a:moveTo>
                  <a:cubicBezTo>
                    <a:pt x="87272" y="95636"/>
                    <a:pt x="102272" y="108000"/>
                    <a:pt x="120000" y="120000"/>
                  </a:cubicBezTo>
                  <a:cubicBezTo>
                    <a:pt x="120000" y="117454"/>
                    <a:pt x="120000" y="114545"/>
                    <a:pt x="120000" y="112000"/>
                  </a:cubicBezTo>
                  <a:cubicBezTo>
                    <a:pt x="120000" y="111636"/>
                    <a:pt x="120000" y="110909"/>
                    <a:pt x="120000" y="110545"/>
                  </a:cubicBezTo>
                  <a:cubicBezTo>
                    <a:pt x="107727" y="101090"/>
                    <a:pt x="95454" y="91636"/>
                    <a:pt x="84545" y="82181"/>
                  </a:cubicBezTo>
                  <a:cubicBezTo>
                    <a:pt x="51818" y="55272"/>
                    <a:pt x="23181" y="27636"/>
                    <a:pt x="0" y="0"/>
                  </a:cubicBezTo>
                  <a:cubicBezTo>
                    <a:pt x="2727" y="7636"/>
                    <a:pt x="5454" y="15272"/>
                    <a:pt x="9545" y="22909"/>
                  </a:cubicBezTo>
                  <a:cubicBezTo>
                    <a:pt x="28636" y="43272"/>
                    <a:pt x="49090" y="63272"/>
                    <a:pt x="72272" y="83272"/>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26" name="Shape 26"/>
            <p:cNvSpPr/>
            <p:nvPr/>
          </p:nvSpPr>
          <p:spPr>
            <a:xfrm>
              <a:off x="7439025" y="5053012"/>
              <a:ext cx="357188" cy="820737"/>
            </a:xfrm>
            <a:custGeom>
              <a:avLst/>
              <a:gdLst/>
              <a:ahLst/>
              <a:cxnLst/>
              <a:rect l="0" t="0" r="0" b="0"/>
              <a:pathLst>
                <a:path w="120000" h="120000" extrusionOk="0">
                  <a:moveTo>
                    <a:pt x="8000" y="8695"/>
                  </a:moveTo>
                  <a:cubicBezTo>
                    <a:pt x="5333" y="5797"/>
                    <a:pt x="2666" y="2898"/>
                    <a:pt x="0" y="0"/>
                  </a:cubicBezTo>
                  <a:cubicBezTo>
                    <a:pt x="0" y="5217"/>
                    <a:pt x="0" y="11014"/>
                    <a:pt x="1333" y="16811"/>
                  </a:cubicBezTo>
                  <a:cubicBezTo>
                    <a:pt x="18666" y="35942"/>
                    <a:pt x="36000" y="55072"/>
                    <a:pt x="56000" y="73623"/>
                  </a:cubicBezTo>
                  <a:cubicBezTo>
                    <a:pt x="72000" y="89275"/>
                    <a:pt x="89333" y="104927"/>
                    <a:pt x="106666" y="120000"/>
                  </a:cubicBezTo>
                  <a:cubicBezTo>
                    <a:pt x="120000" y="120000"/>
                    <a:pt x="120000" y="120000"/>
                    <a:pt x="120000" y="120000"/>
                  </a:cubicBezTo>
                  <a:cubicBezTo>
                    <a:pt x="101333" y="104347"/>
                    <a:pt x="84000" y="88115"/>
                    <a:pt x="66666" y="71304"/>
                  </a:cubicBezTo>
                  <a:cubicBezTo>
                    <a:pt x="45333" y="51014"/>
                    <a:pt x="26666" y="29565"/>
                    <a:pt x="8000" y="8695"/>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27" name="Shape 27"/>
            <p:cNvSpPr/>
            <p:nvPr/>
          </p:nvSpPr>
          <p:spPr>
            <a:xfrm>
              <a:off x="7037388" y="3811587"/>
              <a:ext cx="457200" cy="1852613"/>
            </a:xfrm>
            <a:custGeom>
              <a:avLst/>
              <a:gdLst/>
              <a:ahLst/>
              <a:cxnLst/>
              <a:rect l="0" t="0" r="0" b="0"/>
              <a:pathLst>
                <a:path w="120000" h="120000" extrusionOk="0">
                  <a:moveTo>
                    <a:pt x="105391" y="105096"/>
                  </a:moveTo>
                  <a:cubicBezTo>
                    <a:pt x="97043" y="99700"/>
                    <a:pt x="88695" y="94047"/>
                    <a:pt x="81391" y="88394"/>
                  </a:cubicBezTo>
                  <a:cubicBezTo>
                    <a:pt x="59478" y="72205"/>
                    <a:pt x="42782" y="55503"/>
                    <a:pt x="30260" y="38800"/>
                  </a:cubicBezTo>
                  <a:cubicBezTo>
                    <a:pt x="22956" y="30578"/>
                    <a:pt x="17739" y="22098"/>
                    <a:pt x="13565" y="13618"/>
                  </a:cubicBezTo>
                  <a:cubicBezTo>
                    <a:pt x="9391" y="8993"/>
                    <a:pt x="4173" y="4625"/>
                    <a:pt x="0" y="0"/>
                  </a:cubicBezTo>
                  <a:cubicBezTo>
                    <a:pt x="5217" y="13104"/>
                    <a:pt x="12521" y="26209"/>
                    <a:pt x="21913" y="39057"/>
                  </a:cubicBezTo>
                  <a:cubicBezTo>
                    <a:pt x="34434" y="56017"/>
                    <a:pt x="51130" y="72719"/>
                    <a:pt x="72000" y="89164"/>
                  </a:cubicBezTo>
                  <a:cubicBezTo>
                    <a:pt x="82434" y="97130"/>
                    <a:pt x="93913" y="105353"/>
                    <a:pt x="107478" y="113319"/>
                  </a:cubicBezTo>
                  <a:cubicBezTo>
                    <a:pt x="111652" y="115374"/>
                    <a:pt x="115826" y="117687"/>
                    <a:pt x="120000" y="119999"/>
                  </a:cubicBezTo>
                  <a:cubicBezTo>
                    <a:pt x="118956" y="119229"/>
                    <a:pt x="117913" y="118458"/>
                    <a:pt x="116869" y="117687"/>
                  </a:cubicBezTo>
                  <a:cubicBezTo>
                    <a:pt x="112695" y="113576"/>
                    <a:pt x="108521" y="109207"/>
                    <a:pt x="105391" y="105096"/>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28" name="Shape 28"/>
            <p:cNvSpPr/>
            <p:nvPr/>
          </p:nvSpPr>
          <p:spPr>
            <a:xfrm>
              <a:off x="6992938" y="1263650"/>
              <a:ext cx="144462" cy="2508250"/>
            </a:xfrm>
            <a:custGeom>
              <a:avLst/>
              <a:gdLst/>
              <a:ahLst/>
              <a:cxnLst/>
              <a:rect l="0" t="0" r="0" b="0"/>
              <a:pathLst>
                <a:path w="120000" h="120000" extrusionOk="0">
                  <a:moveTo>
                    <a:pt x="56666" y="120000"/>
                  </a:moveTo>
                  <a:cubicBezTo>
                    <a:pt x="50000" y="117725"/>
                    <a:pt x="46666" y="115450"/>
                    <a:pt x="43333" y="113175"/>
                  </a:cubicBezTo>
                  <a:cubicBezTo>
                    <a:pt x="26666" y="100473"/>
                    <a:pt x="16666" y="87962"/>
                    <a:pt x="16666" y="75450"/>
                  </a:cubicBezTo>
                  <a:cubicBezTo>
                    <a:pt x="16666" y="62748"/>
                    <a:pt x="26666" y="50236"/>
                    <a:pt x="43333" y="37535"/>
                  </a:cubicBezTo>
                  <a:cubicBezTo>
                    <a:pt x="50000" y="31279"/>
                    <a:pt x="60000" y="25023"/>
                    <a:pt x="73333" y="18767"/>
                  </a:cubicBezTo>
                  <a:cubicBezTo>
                    <a:pt x="86666" y="12511"/>
                    <a:pt x="100000" y="6255"/>
                    <a:pt x="120000" y="0"/>
                  </a:cubicBezTo>
                  <a:cubicBezTo>
                    <a:pt x="116666" y="0"/>
                    <a:pt x="116666" y="0"/>
                    <a:pt x="116666" y="0"/>
                  </a:cubicBezTo>
                  <a:cubicBezTo>
                    <a:pt x="96666" y="6255"/>
                    <a:pt x="80000" y="12511"/>
                    <a:pt x="66666" y="18767"/>
                  </a:cubicBezTo>
                  <a:cubicBezTo>
                    <a:pt x="53333" y="25023"/>
                    <a:pt x="43333" y="31279"/>
                    <a:pt x="33333" y="37535"/>
                  </a:cubicBezTo>
                  <a:cubicBezTo>
                    <a:pt x="13333" y="50047"/>
                    <a:pt x="3333" y="62748"/>
                    <a:pt x="3333" y="75450"/>
                  </a:cubicBezTo>
                  <a:cubicBezTo>
                    <a:pt x="0" y="87393"/>
                    <a:pt x="6666" y="99526"/>
                    <a:pt x="23333" y="111658"/>
                  </a:cubicBezTo>
                  <a:cubicBezTo>
                    <a:pt x="33333" y="114312"/>
                    <a:pt x="43333" y="117156"/>
                    <a:pt x="53333" y="119810"/>
                  </a:cubicBezTo>
                  <a:cubicBezTo>
                    <a:pt x="53333" y="119810"/>
                    <a:pt x="56666" y="120000"/>
                    <a:pt x="56666" y="120000"/>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29" name="Shape 29"/>
            <p:cNvSpPr/>
            <p:nvPr/>
          </p:nvSpPr>
          <p:spPr>
            <a:xfrm>
              <a:off x="7526338" y="5640387"/>
              <a:ext cx="111125" cy="233363"/>
            </a:xfrm>
            <a:custGeom>
              <a:avLst/>
              <a:gdLst/>
              <a:ahLst/>
              <a:cxnLst/>
              <a:rect l="0" t="0" r="0" b="0"/>
              <a:pathLst>
                <a:path w="120000" h="120000" extrusionOk="0">
                  <a:moveTo>
                    <a:pt x="94285" y="120000"/>
                  </a:moveTo>
                  <a:cubicBezTo>
                    <a:pt x="119999" y="120000"/>
                    <a:pt x="119999" y="120000"/>
                    <a:pt x="119999" y="120000"/>
                  </a:cubicBezTo>
                  <a:cubicBezTo>
                    <a:pt x="77142" y="81355"/>
                    <a:pt x="38571" y="40677"/>
                    <a:pt x="0" y="0"/>
                  </a:cubicBezTo>
                  <a:cubicBezTo>
                    <a:pt x="25714" y="40677"/>
                    <a:pt x="55714" y="81355"/>
                    <a:pt x="94285" y="120000"/>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30" name="Shape 30"/>
            <p:cNvSpPr/>
            <p:nvPr/>
          </p:nvSpPr>
          <p:spPr>
            <a:xfrm>
              <a:off x="7021513" y="3598862"/>
              <a:ext cx="68263" cy="423863"/>
            </a:xfrm>
            <a:custGeom>
              <a:avLst/>
              <a:gdLst/>
              <a:ahLst/>
              <a:cxnLst/>
              <a:rect l="0" t="0" r="0" b="0"/>
              <a:pathLst>
                <a:path w="120000" h="120000" extrusionOk="0">
                  <a:moveTo>
                    <a:pt x="28235" y="60560"/>
                  </a:moveTo>
                  <a:cubicBezTo>
                    <a:pt x="56470" y="80747"/>
                    <a:pt x="91764" y="99813"/>
                    <a:pt x="120000" y="120000"/>
                  </a:cubicBezTo>
                  <a:cubicBezTo>
                    <a:pt x="98823" y="96448"/>
                    <a:pt x="84705" y="72897"/>
                    <a:pt x="70588" y="49345"/>
                  </a:cubicBezTo>
                  <a:cubicBezTo>
                    <a:pt x="70588" y="49345"/>
                    <a:pt x="63529" y="48224"/>
                    <a:pt x="63529" y="48224"/>
                  </a:cubicBezTo>
                  <a:cubicBezTo>
                    <a:pt x="42352" y="32523"/>
                    <a:pt x="21176" y="15700"/>
                    <a:pt x="0" y="0"/>
                  </a:cubicBezTo>
                  <a:cubicBezTo>
                    <a:pt x="0" y="2242"/>
                    <a:pt x="0" y="5607"/>
                    <a:pt x="0" y="8971"/>
                  </a:cubicBezTo>
                  <a:cubicBezTo>
                    <a:pt x="7058" y="25794"/>
                    <a:pt x="21176" y="43738"/>
                    <a:pt x="28235" y="60560"/>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31" name="Shape 31"/>
            <p:cNvSpPr/>
            <p:nvPr/>
          </p:nvSpPr>
          <p:spPr>
            <a:xfrm>
              <a:off x="7412038" y="2801938"/>
              <a:ext cx="1168400" cy="2251075"/>
            </a:xfrm>
            <a:custGeom>
              <a:avLst/>
              <a:gdLst/>
              <a:ahLst/>
              <a:cxnLst/>
              <a:rect l="0" t="0" r="0" b="0"/>
              <a:pathLst>
                <a:path w="120000" h="120000" extrusionOk="0">
                  <a:moveTo>
                    <a:pt x="3265" y="116830"/>
                  </a:moveTo>
                  <a:cubicBezTo>
                    <a:pt x="3673" y="105845"/>
                    <a:pt x="7755" y="94647"/>
                    <a:pt x="14285" y="83873"/>
                  </a:cubicBezTo>
                  <a:cubicBezTo>
                    <a:pt x="20816" y="73309"/>
                    <a:pt x="29795" y="62957"/>
                    <a:pt x="40408" y="53239"/>
                  </a:cubicBezTo>
                  <a:cubicBezTo>
                    <a:pt x="50612" y="43309"/>
                    <a:pt x="62857" y="34014"/>
                    <a:pt x="76326" y="25140"/>
                  </a:cubicBezTo>
                  <a:cubicBezTo>
                    <a:pt x="82857" y="20704"/>
                    <a:pt x="89795" y="16267"/>
                    <a:pt x="97142" y="12253"/>
                  </a:cubicBezTo>
                  <a:cubicBezTo>
                    <a:pt x="100816" y="10140"/>
                    <a:pt x="104489" y="8028"/>
                    <a:pt x="108163" y="5915"/>
                  </a:cubicBezTo>
                  <a:cubicBezTo>
                    <a:pt x="111836" y="4014"/>
                    <a:pt x="115918" y="1901"/>
                    <a:pt x="120000" y="0"/>
                  </a:cubicBezTo>
                  <a:cubicBezTo>
                    <a:pt x="119591" y="0"/>
                    <a:pt x="119591" y="0"/>
                    <a:pt x="119591" y="0"/>
                  </a:cubicBezTo>
                  <a:cubicBezTo>
                    <a:pt x="115510" y="1901"/>
                    <a:pt x="111428" y="3802"/>
                    <a:pt x="107755" y="5704"/>
                  </a:cubicBezTo>
                  <a:cubicBezTo>
                    <a:pt x="104081" y="7816"/>
                    <a:pt x="100408" y="9929"/>
                    <a:pt x="96734" y="11830"/>
                  </a:cubicBezTo>
                  <a:cubicBezTo>
                    <a:pt x="88979" y="16056"/>
                    <a:pt x="82040" y="20281"/>
                    <a:pt x="75510" y="24718"/>
                  </a:cubicBezTo>
                  <a:cubicBezTo>
                    <a:pt x="61632" y="33591"/>
                    <a:pt x="49387" y="42887"/>
                    <a:pt x="38775" y="52605"/>
                  </a:cubicBezTo>
                  <a:cubicBezTo>
                    <a:pt x="27755" y="62535"/>
                    <a:pt x="18775" y="72887"/>
                    <a:pt x="12244" y="83661"/>
                  </a:cubicBezTo>
                  <a:cubicBezTo>
                    <a:pt x="5306" y="94014"/>
                    <a:pt x="1224" y="105000"/>
                    <a:pt x="0" y="115985"/>
                  </a:cubicBezTo>
                  <a:cubicBezTo>
                    <a:pt x="1224" y="117253"/>
                    <a:pt x="2040" y="118521"/>
                    <a:pt x="2857" y="120000"/>
                  </a:cubicBezTo>
                  <a:cubicBezTo>
                    <a:pt x="2857" y="118943"/>
                    <a:pt x="2857" y="117887"/>
                    <a:pt x="3265" y="116830"/>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32" name="Shape 32"/>
            <p:cNvSpPr/>
            <p:nvPr/>
          </p:nvSpPr>
          <p:spPr>
            <a:xfrm>
              <a:off x="7494588" y="5664200"/>
              <a:ext cx="100013" cy="209549"/>
            </a:xfrm>
            <a:custGeom>
              <a:avLst/>
              <a:gdLst/>
              <a:ahLst/>
              <a:cxnLst/>
              <a:rect l="0" t="0" r="0" b="0"/>
              <a:pathLst>
                <a:path w="120000" h="120000" extrusionOk="0">
                  <a:moveTo>
                    <a:pt x="0" y="0"/>
                  </a:moveTo>
                  <a:cubicBezTo>
                    <a:pt x="24000" y="40754"/>
                    <a:pt x="57600" y="81509"/>
                    <a:pt x="91200" y="120000"/>
                  </a:cubicBezTo>
                  <a:cubicBezTo>
                    <a:pt x="120000" y="120000"/>
                    <a:pt x="120000" y="120000"/>
                    <a:pt x="120000" y="120000"/>
                  </a:cubicBezTo>
                  <a:cubicBezTo>
                    <a:pt x="76800" y="81509"/>
                    <a:pt x="38400" y="40754"/>
                    <a:pt x="0" y="0"/>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a:off x="7412038" y="5081587"/>
              <a:ext cx="114300" cy="558799"/>
            </a:xfrm>
            <a:custGeom>
              <a:avLst/>
              <a:gdLst/>
              <a:ahLst/>
              <a:cxnLst/>
              <a:rect l="0" t="0" r="0" b="0"/>
              <a:pathLst>
                <a:path w="120000" h="120000" extrusionOk="0">
                  <a:moveTo>
                    <a:pt x="0" y="0"/>
                  </a:moveTo>
                  <a:cubicBezTo>
                    <a:pt x="0" y="25531"/>
                    <a:pt x="8275" y="51063"/>
                    <a:pt x="28965" y="75744"/>
                  </a:cubicBezTo>
                  <a:cubicBezTo>
                    <a:pt x="45517" y="83404"/>
                    <a:pt x="57931" y="91914"/>
                    <a:pt x="74482" y="99574"/>
                  </a:cubicBezTo>
                  <a:cubicBezTo>
                    <a:pt x="91034" y="106382"/>
                    <a:pt x="103448" y="113191"/>
                    <a:pt x="120000" y="120000"/>
                  </a:cubicBezTo>
                  <a:cubicBezTo>
                    <a:pt x="115862" y="118297"/>
                    <a:pt x="115862" y="116595"/>
                    <a:pt x="111724" y="114893"/>
                  </a:cubicBezTo>
                  <a:cubicBezTo>
                    <a:pt x="66206" y="83404"/>
                    <a:pt x="41379" y="51063"/>
                    <a:pt x="33103" y="18723"/>
                  </a:cubicBezTo>
                  <a:cubicBezTo>
                    <a:pt x="28965" y="15319"/>
                    <a:pt x="20689" y="12765"/>
                    <a:pt x="16551" y="9361"/>
                  </a:cubicBezTo>
                  <a:cubicBezTo>
                    <a:pt x="8275" y="5957"/>
                    <a:pt x="4137" y="2553"/>
                    <a:pt x="0" y="0"/>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34" name="Shape 34"/>
            <p:cNvSpPr/>
            <p:nvPr/>
          </p:nvSpPr>
          <p:spPr>
            <a:xfrm>
              <a:off x="7412038" y="4978400"/>
              <a:ext cx="31750" cy="188913"/>
            </a:xfrm>
            <a:custGeom>
              <a:avLst/>
              <a:gdLst/>
              <a:ahLst/>
              <a:cxnLst/>
              <a:rect l="0" t="0" r="0" b="0"/>
              <a:pathLst>
                <a:path w="120000" h="120000" extrusionOk="0">
                  <a:moveTo>
                    <a:pt x="0" y="65000"/>
                  </a:moveTo>
                  <a:cubicBezTo>
                    <a:pt x="15000" y="72500"/>
                    <a:pt x="30000" y="82500"/>
                    <a:pt x="60000" y="92500"/>
                  </a:cubicBezTo>
                  <a:cubicBezTo>
                    <a:pt x="75000" y="102500"/>
                    <a:pt x="105000" y="110000"/>
                    <a:pt x="120000" y="120000"/>
                  </a:cubicBezTo>
                  <a:cubicBezTo>
                    <a:pt x="105000" y="95000"/>
                    <a:pt x="105000" y="70000"/>
                    <a:pt x="105000" y="47500"/>
                  </a:cubicBezTo>
                  <a:cubicBezTo>
                    <a:pt x="75000" y="30000"/>
                    <a:pt x="45000" y="15000"/>
                    <a:pt x="0" y="0"/>
                  </a:cubicBezTo>
                  <a:cubicBezTo>
                    <a:pt x="0" y="2500"/>
                    <a:pt x="0" y="7500"/>
                    <a:pt x="0" y="10000"/>
                  </a:cubicBezTo>
                  <a:cubicBezTo>
                    <a:pt x="0" y="27500"/>
                    <a:pt x="0" y="47500"/>
                    <a:pt x="0" y="65000"/>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sp>
          <p:nvSpPr>
            <p:cNvPr id="35" name="Shape 35"/>
            <p:cNvSpPr/>
            <p:nvPr/>
          </p:nvSpPr>
          <p:spPr>
            <a:xfrm>
              <a:off x="7439025" y="5434012"/>
              <a:ext cx="174625" cy="439738"/>
            </a:xfrm>
            <a:custGeom>
              <a:avLst/>
              <a:gdLst/>
              <a:ahLst/>
              <a:cxnLst/>
              <a:rect l="0" t="0" r="0" b="0"/>
              <a:pathLst>
                <a:path w="120000" h="120000" extrusionOk="0">
                  <a:moveTo>
                    <a:pt x="30000" y="30270"/>
                  </a:moveTo>
                  <a:cubicBezTo>
                    <a:pt x="19090" y="20540"/>
                    <a:pt x="10909" y="9729"/>
                    <a:pt x="0" y="0"/>
                  </a:cubicBezTo>
                  <a:cubicBezTo>
                    <a:pt x="8181" y="17297"/>
                    <a:pt x="19090" y="35675"/>
                    <a:pt x="30000" y="52972"/>
                  </a:cubicBezTo>
                  <a:cubicBezTo>
                    <a:pt x="32727" y="56216"/>
                    <a:pt x="35454" y="59459"/>
                    <a:pt x="38181" y="62702"/>
                  </a:cubicBezTo>
                  <a:cubicBezTo>
                    <a:pt x="60000" y="82162"/>
                    <a:pt x="81818" y="101621"/>
                    <a:pt x="106363" y="120000"/>
                  </a:cubicBezTo>
                  <a:cubicBezTo>
                    <a:pt x="120000" y="120000"/>
                    <a:pt x="120000" y="120000"/>
                    <a:pt x="120000" y="120000"/>
                  </a:cubicBezTo>
                  <a:cubicBezTo>
                    <a:pt x="95454" y="99459"/>
                    <a:pt x="76363" y="77837"/>
                    <a:pt x="60000" y="56216"/>
                  </a:cubicBezTo>
                  <a:cubicBezTo>
                    <a:pt x="49090" y="47567"/>
                    <a:pt x="40909" y="38918"/>
                    <a:pt x="30000" y="30270"/>
                  </a:cubicBezTo>
                  <a:close/>
                </a:path>
              </a:pathLst>
            </a:custGeom>
            <a:solidFill>
              <a:schemeClr val="dk2"/>
            </a:solidFill>
            <a:ln>
              <a:noFill/>
            </a:ln>
          </p:spPr>
          <p:txBody>
            <a:bodyPr lIns="91425" tIns="91425" rIns="91425" bIns="91425" anchor="ctr" anchorCtr="0">
              <a:noAutofit/>
            </a:bodyPr>
            <a:lstStyle/>
            <a:p>
              <a:pPr lvl="0">
                <a:spcBef>
                  <a:spcPts val="0"/>
                </a:spcBef>
                <a:buNone/>
              </a:pPr>
              <a:endParaRPr/>
            </a:p>
          </p:txBody>
        </p:sp>
      </p:grpSp>
      <p:sp>
        <p:nvSpPr>
          <p:cNvPr id="36" name="Shape 36"/>
          <p:cNvSpPr/>
          <p:nvPr/>
        </p:nvSpPr>
        <p:spPr>
          <a:xfrm>
            <a:off x="0" y="0"/>
            <a:ext cx="182879"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592924" y="624110"/>
            <a:ext cx="8911686" cy="1280889"/>
          </a:xfrm>
          <a:prstGeom prst="rect">
            <a:avLst/>
          </a:prstGeom>
          <a:noFill/>
          <a:ln>
            <a:noFill/>
          </a:ln>
        </p:spPr>
        <p:txBody>
          <a:bodyPr lIns="91425" tIns="91425" rIns="91425" bIns="91425" anchor="t" anchorCtr="0"/>
          <a:lstStyle>
            <a:lvl1pPr marL="0" marR="0" lvl="0" indent="0" algn="l" rtl="0">
              <a:spcBef>
                <a:spcPts val="0"/>
              </a:spcBef>
              <a:buClr>
                <a:srgbClr val="262626"/>
              </a:buClr>
              <a:buFont typeface="Century Gothic"/>
              <a:buNone/>
              <a:defRPr sz="3600" b="0" i="0" u="none" strike="noStrike" cap="none">
                <a:solidFill>
                  <a:srgbClr val="262626"/>
                </a:solidFill>
                <a:latin typeface="Century Gothic"/>
                <a:ea typeface="Century Gothic"/>
                <a:cs typeface="Century Gothic"/>
                <a:sym typeface="Century Gothic"/>
              </a:defRPr>
            </a:lvl1pPr>
            <a:lvl2pPr marL="0" marR="0" lvl="1" indent="0" algn="l" rtl="0">
              <a:spcBef>
                <a:spcPts val="0"/>
              </a:spcBef>
              <a:buNone/>
              <a:defRPr sz="1800" b="0" i="0" u="none" strike="noStrike" cap="none">
                <a:solidFill>
                  <a:schemeClr val="dk2"/>
                </a:solidFill>
              </a:defRPr>
            </a:lvl2pPr>
            <a:lvl3pPr marL="0" marR="0" lvl="2" indent="0" algn="l" rtl="0">
              <a:spcBef>
                <a:spcPts val="0"/>
              </a:spcBef>
              <a:buNone/>
              <a:defRPr sz="1800" b="0" i="0" u="none" strike="noStrike" cap="none">
                <a:solidFill>
                  <a:schemeClr val="dk2"/>
                </a:solidFill>
              </a:defRPr>
            </a:lvl3pPr>
            <a:lvl4pPr marL="0" marR="0" lvl="3" indent="0" algn="l" rtl="0">
              <a:spcBef>
                <a:spcPts val="0"/>
              </a:spcBef>
              <a:buNone/>
              <a:defRPr sz="1800" b="0" i="0" u="none" strike="noStrike" cap="none">
                <a:solidFill>
                  <a:schemeClr val="dk2"/>
                </a:solidFill>
              </a:defRPr>
            </a:lvl4pPr>
            <a:lvl5pPr marL="0" marR="0" lvl="4" indent="0" algn="l" rtl="0">
              <a:spcBef>
                <a:spcPts val="0"/>
              </a:spcBef>
              <a:buNone/>
              <a:defRPr sz="1800" b="0" i="0" u="none" strike="noStrike" cap="none">
                <a:solidFill>
                  <a:schemeClr val="dk2"/>
                </a:solidFill>
              </a:defRPr>
            </a:lvl5pPr>
            <a:lvl6pPr marL="0" marR="0" lvl="5" indent="0" algn="l" rtl="0">
              <a:spcBef>
                <a:spcPts val="0"/>
              </a:spcBef>
              <a:buNone/>
              <a:defRPr sz="1800" b="0" i="0" u="none" strike="noStrike" cap="none">
                <a:solidFill>
                  <a:schemeClr val="dk2"/>
                </a:solidFill>
              </a:defRPr>
            </a:lvl6pPr>
            <a:lvl7pPr marL="0" marR="0" lvl="6" indent="0" algn="l" rtl="0">
              <a:spcBef>
                <a:spcPts val="0"/>
              </a:spcBef>
              <a:buNone/>
              <a:defRPr sz="1800" b="0" i="0" u="none" strike="noStrike" cap="none">
                <a:solidFill>
                  <a:schemeClr val="dk2"/>
                </a:solidFill>
              </a:defRPr>
            </a:lvl7pPr>
            <a:lvl8pPr marL="0" marR="0" lvl="7" indent="0" algn="l" rtl="0">
              <a:spcBef>
                <a:spcPts val="0"/>
              </a:spcBef>
              <a:buNone/>
              <a:defRPr sz="1800" b="0" i="0" u="none" strike="noStrike" cap="none">
                <a:solidFill>
                  <a:schemeClr val="dk2"/>
                </a:solidFill>
              </a:defRPr>
            </a:lvl8pPr>
            <a:lvl9pPr marL="0" marR="0" lvl="8" indent="0" algn="l" rtl="0">
              <a:spcBef>
                <a:spcPts val="0"/>
              </a:spcBef>
              <a:buNone/>
              <a:defRPr sz="1800" b="0" i="0" u="none" strike="noStrike" cap="none">
                <a:solidFill>
                  <a:schemeClr val="dk2"/>
                </a:solidFill>
              </a:defRPr>
            </a:lvl9pPr>
          </a:lstStyle>
          <a:p>
            <a:endParaRPr/>
          </a:p>
        </p:txBody>
      </p:sp>
      <p:sp>
        <p:nvSpPr>
          <p:cNvPr id="38" name="Shape 38"/>
          <p:cNvSpPr txBox="1">
            <a:spLocks noGrp="1"/>
          </p:cNvSpPr>
          <p:nvPr>
            <p:ph type="body" idx="1"/>
          </p:nvPr>
        </p:nvSpPr>
        <p:spPr>
          <a:xfrm>
            <a:off x="2589211" y="2133600"/>
            <a:ext cx="8915400" cy="3886200"/>
          </a:xfrm>
          <a:prstGeom prst="rect">
            <a:avLst/>
          </a:prstGeom>
          <a:noFill/>
          <a:ln>
            <a:noFill/>
          </a:ln>
        </p:spPr>
        <p:txBody>
          <a:bodyPr lIns="91425" tIns="91425" rIns="91425" bIns="91425" anchor="t" anchorCtr="0"/>
          <a:lstStyle>
            <a:lvl1pPr marL="342900" marR="0" lvl="0" indent="-228600" algn="l" rtl="0">
              <a:spcBef>
                <a:spcPts val="1000"/>
              </a:spcBef>
              <a:spcAft>
                <a:spcPts val="0"/>
              </a:spcAft>
              <a:buClr>
                <a:schemeClr val="accent1"/>
              </a:buClr>
              <a:buSzPct val="1000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742950" marR="0" lvl="1" indent="-184150" algn="l" rtl="0">
              <a:spcBef>
                <a:spcPts val="1000"/>
              </a:spcBef>
              <a:spcAft>
                <a:spcPts val="0"/>
              </a:spcAft>
              <a:buClr>
                <a:schemeClr val="accent1"/>
              </a:buClr>
              <a:buSzPct val="1000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143000" marR="0" lvl="2" indent="-139700" algn="l" rtl="0">
              <a:spcBef>
                <a:spcPts val="1000"/>
              </a:spcBef>
              <a:spcAft>
                <a:spcPts val="0"/>
              </a:spcAft>
              <a:buClr>
                <a:schemeClr val="accent1"/>
              </a:buClr>
              <a:buSzPct val="1000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600200" marR="0" lvl="3"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057400" marR="0" lvl="4"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514600" marR="0" lvl="5"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2971800" marR="0" lvl="6"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429000" marR="0" lvl="7"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3886200" marR="0" lvl="8" indent="-152400" algn="l" rtl="0">
              <a:spcBef>
                <a:spcPts val="1000"/>
              </a:spcBef>
              <a:spcAft>
                <a:spcPts val="0"/>
              </a:spcAft>
              <a:buClr>
                <a:schemeClr val="accent1"/>
              </a:buClr>
              <a:buSzPct val="1000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9" name="Shape 39"/>
          <p:cNvSpPr txBox="1">
            <a:spLocks noGrp="1"/>
          </p:cNvSpPr>
          <p:nvPr>
            <p:ph type="dt" idx="10"/>
          </p:nvPr>
        </p:nvSpPr>
        <p:spPr>
          <a:xfrm>
            <a:off x="10361611" y="6130437"/>
            <a:ext cx="1146282" cy="370396"/>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0" name="Shape 40"/>
          <p:cNvSpPr txBox="1">
            <a:spLocks noGrp="1"/>
          </p:cNvSpPr>
          <p:nvPr>
            <p:ph type="ftr" idx="11"/>
          </p:nvPr>
        </p:nvSpPr>
        <p:spPr>
          <a:xfrm>
            <a:off x="2589211" y="6135807"/>
            <a:ext cx="7619999"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entury Gothic"/>
                <a:ea typeface="Century Gothic"/>
                <a:cs typeface="Century Gothic"/>
                <a:sym typeface="Century Gothic"/>
              </a:defRPr>
            </a:lvl1pPr>
            <a:lvl2pPr marL="457200" marR="0" lvl="1" indent="0" algn="l" rtl="0">
              <a:spcBef>
                <a:spcPts val="0"/>
              </a:spcBef>
              <a:buNone/>
              <a:defRPr sz="1800" b="0" i="0" u="none" strike="noStrike" cap="none">
                <a:solidFill>
                  <a:schemeClr val="dk1"/>
                </a:solidFill>
                <a:latin typeface="Century Gothic"/>
                <a:ea typeface="Century Gothic"/>
                <a:cs typeface="Century Gothic"/>
                <a:sym typeface="Century Gothic"/>
              </a:defRPr>
            </a:lvl2pPr>
            <a:lvl3pPr marL="914400" marR="0" lvl="2" indent="0" algn="l" rtl="0">
              <a:spcBef>
                <a:spcPts val="0"/>
              </a:spcBef>
              <a:buNone/>
              <a:defRPr sz="1800" b="0" i="0" u="none" strike="noStrike" cap="none">
                <a:solidFill>
                  <a:schemeClr val="dk1"/>
                </a:solidFill>
                <a:latin typeface="Century Gothic"/>
                <a:ea typeface="Century Gothic"/>
                <a:cs typeface="Century Gothic"/>
                <a:sym typeface="Century Gothic"/>
              </a:defRPr>
            </a:lvl3pPr>
            <a:lvl4pPr marL="1371600" marR="0" lvl="3" indent="0" algn="l" rtl="0">
              <a:spcBef>
                <a:spcPts val="0"/>
              </a:spcBef>
              <a:buNone/>
              <a:defRPr sz="1800" b="0" i="0" u="none" strike="noStrike" cap="none">
                <a:solidFill>
                  <a:schemeClr val="dk1"/>
                </a:solidFill>
                <a:latin typeface="Century Gothic"/>
                <a:ea typeface="Century Gothic"/>
                <a:cs typeface="Century Gothic"/>
                <a:sym typeface="Century Gothic"/>
              </a:defRPr>
            </a:lvl4pPr>
            <a:lvl5pPr marL="1828800" marR="0" lvl="4" indent="0" algn="l" rtl="0">
              <a:spcBef>
                <a:spcPts val="0"/>
              </a:spcBef>
              <a:buNone/>
              <a:defRPr sz="1800" b="0" i="0" u="none" strike="noStrike" cap="none">
                <a:solidFill>
                  <a:schemeClr val="dk1"/>
                </a:solidFill>
                <a:latin typeface="Century Gothic"/>
                <a:ea typeface="Century Gothic"/>
                <a:cs typeface="Century Gothic"/>
                <a:sym typeface="Century Gothic"/>
              </a:defRPr>
            </a:lvl5pPr>
            <a:lvl6pPr marL="2286000" marR="0" lvl="5" indent="0" algn="l" rtl="0">
              <a:spcBef>
                <a:spcPts val="0"/>
              </a:spcBef>
              <a:buNone/>
              <a:defRPr sz="1800" b="0" i="0" u="none" strike="noStrike" cap="none">
                <a:solidFill>
                  <a:schemeClr val="dk1"/>
                </a:solidFill>
                <a:latin typeface="Century Gothic"/>
                <a:ea typeface="Century Gothic"/>
                <a:cs typeface="Century Gothic"/>
                <a:sym typeface="Century Gothic"/>
              </a:defRPr>
            </a:lvl6pPr>
            <a:lvl7pPr marL="2743200" marR="0" lvl="6" indent="0" algn="l" rtl="0">
              <a:spcBef>
                <a:spcPts val="0"/>
              </a:spcBef>
              <a:buNone/>
              <a:defRPr sz="1800" b="0" i="0" u="none" strike="noStrike" cap="none">
                <a:solidFill>
                  <a:schemeClr val="dk1"/>
                </a:solidFill>
                <a:latin typeface="Century Gothic"/>
                <a:ea typeface="Century Gothic"/>
                <a:cs typeface="Century Gothic"/>
                <a:sym typeface="Century Gothic"/>
              </a:defRPr>
            </a:lvl7pPr>
            <a:lvl8pPr marL="3200400" marR="0" lvl="7" indent="0" algn="l" rtl="0">
              <a:spcBef>
                <a:spcPts val="0"/>
              </a:spcBef>
              <a:buNone/>
              <a:defRPr sz="1800" b="0" i="0" u="none" strike="noStrike" cap="none">
                <a:solidFill>
                  <a:schemeClr val="dk1"/>
                </a:solidFill>
                <a:latin typeface="Century Gothic"/>
                <a:ea typeface="Century Gothic"/>
                <a:cs typeface="Century Gothic"/>
                <a:sym typeface="Century Gothic"/>
              </a:defRPr>
            </a:lvl8pPr>
            <a:lvl9pPr marL="3657600" marR="0" lvl="8" indent="0" algn="l" rtl="0">
              <a:spcBef>
                <a:spcPts val="0"/>
              </a:spcBef>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41" name="Shape 41"/>
          <p:cNvSpPr txBox="1">
            <a:spLocks noGrp="1"/>
          </p:cNvSpPr>
          <p:nvPr>
            <p:ph type="sldNum" idx="12"/>
          </p:nvPr>
        </p:nvSpPr>
        <p:spPr>
          <a:xfrm>
            <a:off x="531812" y="787781"/>
            <a:ext cx="779766"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2000" b="0" i="0" u="none" strike="noStrike" cap="none">
                <a:solidFill>
                  <a:srgbClr val="FEFFFF"/>
                </a:solidFill>
                <a:latin typeface="Century Gothic"/>
                <a:ea typeface="Century Gothic"/>
                <a:cs typeface="Century Gothic"/>
                <a:sym typeface="Century Gothic"/>
              </a:rPr>
              <a:t>‹#›</a:t>
            </a:fld>
            <a:endParaRPr lang="en-US" sz="2000" b="0" i="0" u="none" strike="noStrike" cap="none">
              <a:solidFill>
                <a:srgbClr val="FEFFFF"/>
              </a:solidFill>
              <a:latin typeface="Century Gothic"/>
              <a:ea typeface="Century Gothic"/>
              <a:cs typeface="Century Gothic"/>
              <a:sym typeface="Century Gothic"/>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2371825" y="624110"/>
            <a:ext cx="8911800" cy="1281000"/>
          </a:xfrm>
          <a:prstGeom prst="rect">
            <a:avLst/>
          </a:prstGeom>
        </p:spPr>
        <p:txBody>
          <a:bodyPr lIns="91425" tIns="91425" rIns="91425" bIns="91425" anchor="t" anchorCtr="0">
            <a:noAutofit/>
          </a:bodyPr>
          <a:lstStyle/>
          <a:p>
            <a:pPr lvl="0">
              <a:spcBef>
                <a:spcPts val="0"/>
              </a:spcBef>
              <a:buNone/>
            </a:pPr>
            <a:r>
              <a:rPr lang="en-US"/>
              <a:t>Seattle &amp; King County School Based Health Centers</a:t>
            </a:r>
          </a:p>
        </p:txBody>
      </p:sp>
      <p:sp>
        <p:nvSpPr>
          <p:cNvPr id="251" name="Shape 251"/>
          <p:cNvSpPr txBox="1">
            <a:spLocks noGrp="1"/>
          </p:cNvSpPr>
          <p:nvPr>
            <p:ph type="body" idx="1"/>
          </p:nvPr>
        </p:nvSpPr>
        <p:spPr>
          <a:xfrm>
            <a:off x="2150724" y="2133600"/>
            <a:ext cx="9354000" cy="3777600"/>
          </a:xfrm>
          <a:prstGeom prst="rect">
            <a:avLst/>
          </a:prstGeom>
        </p:spPr>
        <p:txBody>
          <a:bodyPr lIns="91425" tIns="91425" rIns="91425" bIns="91425" anchor="t" anchorCtr="0">
            <a:noAutofit/>
          </a:bodyPr>
          <a:lstStyle/>
          <a:p>
            <a:pPr lvl="0">
              <a:spcBef>
                <a:spcPts val="0"/>
              </a:spcBef>
              <a:buNone/>
            </a:pPr>
            <a:r>
              <a:rPr lang="en-US"/>
              <a:t>School Based Health Centers (SBHC) provide integrated comprehensive primary care and mental health services as an integrated part of the school building, supporting student to reach their highest potential and succeed in school.  </a:t>
            </a:r>
          </a:p>
          <a:p>
            <a:pPr marL="457200" lvl="0" indent="-228600" rtl="0">
              <a:spcBef>
                <a:spcPts val="0"/>
              </a:spcBef>
            </a:pPr>
            <a:r>
              <a:rPr lang="en-US"/>
              <a:t>preventive, primary and acute healthcare </a:t>
            </a:r>
          </a:p>
          <a:p>
            <a:pPr marL="457200" lvl="0" indent="-228600" rtl="0">
              <a:spcBef>
                <a:spcPts val="0"/>
              </a:spcBef>
            </a:pPr>
            <a:r>
              <a:rPr lang="en-US"/>
              <a:t>reproductive health care</a:t>
            </a:r>
          </a:p>
          <a:p>
            <a:pPr marL="457200" lvl="0" indent="-228600" rtl="0">
              <a:spcBef>
                <a:spcPts val="0"/>
              </a:spcBef>
            </a:pPr>
            <a:r>
              <a:rPr lang="en-US"/>
              <a:t>mental health services </a:t>
            </a:r>
          </a:p>
          <a:p>
            <a:pPr marL="457200" lvl="0" indent="-228600" rtl="0">
              <a:spcBef>
                <a:spcPts val="0"/>
              </a:spcBef>
            </a:pPr>
            <a:r>
              <a:rPr lang="en-US"/>
              <a:t>health education and health promotion </a:t>
            </a:r>
          </a:p>
          <a:p>
            <a:pPr marL="457200" lvl="0" indent="-228600" rtl="0">
              <a:spcBef>
                <a:spcPts val="0"/>
              </a:spcBef>
            </a:pPr>
            <a:r>
              <a:rPr lang="en-US"/>
              <a:t>care coordination for drug/alcohol services </a:t>
            </a:r>
          </a:p>
          <a:p>
            <a:pPr marL="457200" lvl="0" indent="-228600" rtl="0">
              <a:spcBef>
                <a:spcPts val="0"/>
              </a:spcBef>
            </a:pPr>
            <a:r>
              <a:rPr lang="en-US"/>
              <a:t>dental care</a:t>
            </a:r>
          </a:p>
          <a:p>
            <a:pPr marL="457200" lvl="0" indent="-228600" rtl="0">
              <a:spcBef>
                <a:spcPts val="0"/>
              </a:spcBef>
            </a:pPr>
            <a:r>
              <a:rPr lang="en-US"/>
              <a:t>nutrition support </a:t>
            </a:r>
          </a:p>
          <a:p>
            <a:pPr marL="457200" lvl="0" indent="-228600" rtl="0">
              <a:spcBef>
                <a:spcPts val="0"/>
              </a:spcBef>
            </a:pPr>
            <a:r>
              <a:rPr lang="en-US"/>
              <a:t>clinical support for students managing chronic health conditions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2592924" y="624110"/>
            <a:ext cx="8911800" cy="1281000"/>
          </a:xfrm>
          <a:prstGeom prst="rect">
            <a:avLst/>
          </a:prstGeom>
        </p:spPr>
        <p:txBody>
          <a:bodyPr lIns="91425" tIns="91425" rIns="91425" bIns="91425" anchor="t" anchorCtr="0">
            <a:noAutofit/>
          </a:bodyPr>
          <a:lstStyle/>
          <a:p>
            <a:pPr lvl="0">
              <a:spcBef>
                <a:spcPts val="0"/>
              </a:spcBef>
              <a:buNone/>
            </a:pPr>
            <a:r>
              <a:rPr lang="en-US"/>
              <a:t>Seattle School Based Health Centers	</a:t>
            </a:r>
          </a:p>
        </p:txBody>
      </p:sp>
      <p:sp>
        <p:nvSpPr>
          <p:cNvPr id="258" name="Shape 258"/>
          <p:cNvSpPr txBox="1">
            <a:spLocks noGrp="1"/>
          </p:cNvSpPr>
          <p:nvPr>
            <p:ph type="body" idx="1"/>
          </p:nvPr>
        </p:nvSpPr>
        <p:spPr>
          <a:xfrm>
            <a:off x="2359261" y="1727800"/>
            <a:ext cx="4314000" cy="3777600"/>
          </a:xfrm>
          <a:prstGeom prst="rect">
            <a:avLst/>
          </a:prstGeom>
        </p:spPr>
        <p:txBody>
          <a:bodyPr lIns="91425" tIns="91425" rIns="91425" bIns="91425" anchor="t" anchorCtr="0">
            <a:noAutofit/>
          </a:bodyPr>
          <a:lstStyle/>
          <a:p>
            <a:pPr marL="457200" lvl="0" indent="-381000" rtl="0">
              <a:spcBef>
                <a:spcPts val="0"/>
              </a:spcBef>
              <a:buSzPct val="100000"/>
            </a:pPr>
            <a:r>
              <a:rPr lang="en-US" sz="2400" b="1"/>
              <a:t>25 </a:t>
            </a:r>
            <a:r>
              <a:rPr lang="en-US" sz="2400"/>
              <a:t>clinics </a:t>
            </a:r>
          </a:p>
          <a:p>
            <a:pPr marL="0" lvl="0" indent="0" rtl="0">
              <a:spcBef>
                <a:spcPts val="0"/>
              </a:spcBef>
              <a:buNone/>
            </a:pPr>
            <a:endParaRPr sz="2400"/>
          </a:p>
          <a:p>
            <a:pPr marL="457200" lvl="0" indent="-381000" rtl="0">
              <a:spcBef>
                <a:spcPts val="0"/>
              </a:spcBef>
              <a:buSzPct val="100000"/>
            </a:pPr>
            <a:r>
              <a:rPr lang="en-US" sz="2400" b="1"/>
              <a:t>6 </a:t>
            </a:r>
            <a:r>
              <a:rPr lang="en-US" sz="2400"/>
              <a:t>medical provider sponsors</a:t>
            </a:r>
          </a:p>
          <a:p>
            <a:pPr marL="0" lvl="0" indent="0" rtl="0">
              <a:spcBef>
                <a:spcPts val="0"/>
              </a:spcBef>
              <a:buNone/>
            </a:pPr>
            <a:endParaRPr sz="2400"/>
          </a:p>
          <a:p>
            <a:pPr marL="457200" lvl="0" indent="-381000" rtl="0">
              <a:spcBef>
                <a:spcPts val="0"/>
              </a:spcBef>
              <a:buSzPct val="100000"/>
            </a:pPr>
            <a:r>
              <a:rPr lang="en-US" sz="2400" b="1"/>
              <a:t>8, 817</a:t>
            </a:r>
            <a:r>
              <a:rPr lang="en-US" sz="2400"/>
              <a:t> unique users</a:t>
            </a:r>
          </a:p>
          <a:p>
            <a:pPr marL="0" lvl="0" indent="0" rtl="0">
              <a:spcBef>
                <a:spcPts val="0"/>
              </a:spcBef>
              <a:buNone/>
            </a:pPr>
            <a:endParaRPr sz="2400"/>
          </a:p>
          <a:p>
            <a:pPr marL="457200" lvl="0" indent="-381000" rtl="0">
              <a:spcBef>
                <a:spcPts val="0"/>
              </a:spcBef>
              <a:buSzPct val="100000"/>
            </a:pPr>
            <a:r>
              <a:rPr lang="en-US" sz="2400" b="1"/>
              <a:t>40,481</a:t>
            </a:r>
            <a:r>
              <a:rPr lang="en-US" sz="2400"/>
              <a:t> total visits </a:t>
            </a:r>
          </a:p>
          <a:p>
            <a:pPr marL="914400" lvl="1" indent="-381000">
              <a:spcBef>
                <a:spcPts val="0"/>
              </a:spcBef>
              <a:buSzPct val="100000"/>
            </a:pPr>
            <a:r>
              <a:rPr lang="en-US" sz="2400"/>
              <a:t>22,623 medical 17,858 mental health </a:t>
            </a:r>
          </a:p>
        </p:txBody>
      </p:sp>
      <p:sp>
        <p:nvSpPr>
          <p:cNvPr id="259" name="Shape 259"/>
          <p:cNvSpPr txBox="1">
            <a:spLocks noGrp="1"/>
          </p:cNvSpPr>
          <p:nvPr>
            <p:ph type="body" idx="2"/>
          </p:nvPr>
        </p:nvSpPr>
        <p:spPr>
          <a:xfrm>
            <a:off x="7096046" y="1540197"/>
            <a:ext cx="4314000" cy="3777600"/>
          </a:xfrm>
          <a:prstGeom prst="rect">
            <a:avLst/>
          </a:prstGeom>
        </p:spPr>
        <p:txBody>
          <a:bodyPr lIns="91425" tIns="91425" rIns="91425" bIns="91425" anchor="t" anchorCtr="0">
            <a:noAutofit/>
          </a:bodyPr>
          <a:lstStyle/>
          <a:p>
            <a:pPr marL="457200" lvl="0" indent="-381000" rtl="0">
              <a:spcBef>
                <a:spcPts val="0"/>
              </a:spcBef>
              <a:buSzPct val="100000"/>
            </a:pPr>
            <a:r>
              <a:rPr lang="en-US" sz="2400"/>
              <a:t>60-70% of funding comes from Families and Education Levy </a:t>
            </a:r>
          </a:p>
          <a:p>
            <a:pPr marL="0" lvl="0" indent="0" rtl="0">
              <a:spcBef>
                <a:spcPts val="0"/>
              </a:spcBef>
              <a:buNone/>
            </a:pPr>
            <a:endParaRPr sz="2400"/>
          </a:p>
          <a:p>
            <a:pPr marL="457200" lvl="0" indent="-381000" rtl="0">
              <a:spcBef>
                <a:spcPts val="0"/>
              </a:spcBef>
              <a:buSzPct val="100000"/>
            </a:pPr>
            <a:r>
              <a:rPr lang="en-US" sz="2400"/>
              <a:t>Sponsors contribute remaining funds from insurance revenue and other grants</a:t>
            </a:r>
          </a:p>
          <a:p>
            <a:pPr marL="0" lvl="0" indent="0" rtl="0">
              <a:spcBef>
                <a:spcPts val="0"/>
              </a:spcBef>
              <a:buNone/>
            </a:pPr>
            <a:endParaRPr sz="2400"/>
          </a:p>
          <a:p>
            <a:pPr marL="457200" lvl="0" indent="-381000">
              <a:spcBef>
                <a:spcPts val="0"/>
              </a:spcBef>
              <a:buSzPct val="100000"/>
            </a:pPr>
            <a:r>
              <a:rPr lang="en-US" sz="2400"/>
              <a:t>Anxiety, depression and reaction disorder are top diagnoses.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2538825" y="177735"/>
            <a:ext cx="8911800" cy="1281000"/>
          </a:xfrm>
          <a:prstGeom prst="rect">
            <a:avLst/>
          </a:prstGeom>
        </p:spPr>
        <p:txBody>
          <a:bodyPr lIns="91425" tIns="91425" rIns="91425" bIns="91425" anchor="t" anchorCtr="0">
            <a:noAutofit/>
          </a:bodyPr>
          <a:lstStyle/>
          <a:p>
            <a:pPr lvl="0">
              <a:spcBef>
                <a:spcPts val="0"/>
              </a:spcBef>
              <a:buNone/>
            </a:pPr>
            <a:r>
              <a:rPr lang="en-US"/>
              <a:t>high quality, population-based, accessible and patient-centered services </a:t>
            </a:r>
          </a:p>
        </p:txBody>
      </p:sp>
      <p:sp>
        <p:nvSpPr>
          <p:cNvPr id="266" name="Shape 266"/>
          <p:cNvSpPr txBox="1">
            <a:spLocks noGrp="1"/>
          </p:cNvSpPr>
          <p:nvPr>
            <p:ph type="body" idx="1"/>
          </p:nvPr>
        </p:nvSpPr>
        <p:spPr>
          <a:xfrm>
            <a:off x="1285024" y="2133600"/>
            <a:ext cx="10456200" cy="3777600"/>
          </a:xfrm>
          <a:prstGeom prst="rect">
            <a:avLst/>
          </a:prstGeom>
        </p:spPr>
        <p:txBody>
          <a:bodyPr lIns="91425" tIns="91425" rIns="91425" bIns="91425" anchor="t" anchorCtr="0">
            <a:noAutofit/>
          </a:bodyPr>
          <a:lstStyle/>
          <a:p>
            <a:pPr marL="457200" lvl="0" indent="-381000" rtl="0">
              <a:spcBef>
                <a:spcPts val="0"/>
              </a:spcBef>
              <a:buSzPct val="100000"/>
            </a:pPr>
            <a:r>
              <a:rPr lang="en-US" sz="2400"/>
              <a:t>incorporate best practices</a:t>
            </a:r>
          </a:p>
          <a:p>
            <a:pPr marL="457200" lvl="0" indent="-381000" rtl="0">
              <a:spcBef>
                <a:spcPts val="0"/>
              </a:spcBef>
              <a:buSzPct val="100000"/>
            </a:pPr>
            <a:r>
              <a:rPr lang="en-US" sz="2400"/>
              <a:t>team-based decision making (school, student, family, providers) </a:t>
            </a:r>
          </a:p>
          <a:p>
            <a:pPr marL="457200" lvl="0" indent="-381000" rtl="0">
              <a:spcBef>
                <a:spcPts val="0"/>
              </a:spcBef>
              <a:buSzPct val="100000"/>
            </a:pPr>
            <a:r>
              <a:rPr lang="en-US" sz="2400"/>
              <a:t>culturally appropriate and sensitive </a:t>
            </a:r>
          </a:p>
          <a:p>
            <a:pPr marL="457200" lvl="0" indent="-381000" rtl="0">
              <a:spcBef>
                <a:spcPts val="0"/>
              </a:spcBef>
              <a:buSzPct val="100000"/>
            </a:pPr>
            <a:r>
              <a:rPr lang="en-US" sz="2400"/>
              <a:t>improve student wellness and functioning </a:t>
            </a:r>
          </a:p>
          <a:p>
            <a:pPr marL="457200" lvl="0" indent="-381000" rtl="0">
              <a:spcBef>
                <a:spcPts val="0"/>
              </a:spcBef>
              <a:buSzPct val="100000"/>
            </a:pPr>
            <a:r>
              <a:rPr lang="en-US" sz="2400"/>
              <a:t>support the school community </a:t>
            </a:r>
          </a:p>
          <a:p>
            <a:pPr marL="457200" lvl="0" indent="-381000" rtl="0">
              <a:spcBef>
                <a:spcPts val="0"/>
              </a:spcBef>
              <a:buSzPct val="100000"/>
            </a:pPr>
            <a:r>
              <a:rPr lang="en-US" sz="2400"/>
              <a:t>adapt to changing needs of the school </a:t>
            </a:r>
          </a:p>
          <a:p>
            <a:pPr marL="457200" lvl="0" indent="-381000" rtl="0">
              <a:spcBef>
                <a:spcPts val="0"/>
              </a:spcBef>
              <a:buSzPct val="100000"/>
            </a:pPr>
            <a:r>
              <a:rPr lang="en-US" sz="2400"/>
              <a:t>prioritizes students with limited access to services, but available to all. No tiering needed.</a:t>
            </a:r>
          </a:p>
          <a:p>
            <a:pPr marL="0" lvl="0" indent="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pic>
        <p:nvPicPr>
          <p:cNvPr id="272" name="Shape 272" descr="logic model.JPG"/>
          <p:cNvPicPr preferRelativeResize="0"/>
          <p:nvPr/>
        </p:nvPicPr>
        <p:blipFill>
          <a:blip r:embed="rId3">
            <a:alphaModFix/>
          </a:blip>
          <a:stretch>
            <a:fillRect/>
          </a:stretch>
        </p:blipFill>
        <p:spPr>
          <a:xfrm>
            <a:off x="0" y="0"/>
            <a:ext cx="12191999" cy="6858000"/>
          </a:xfrm>
          <a:prstGeom prst="rect">
            <a:avLst/>
          </a:prstGeom>
          <a:noFill/>
          <a:ln>
            <a:noFill/>
          </a:ln>
        </p:spPr>
      </p:pic>
    </p:spTree>
  </p:cSld>
  <p:clrMapOvr>
    <a:masterClrMapping/>
  </p:clrMapOvr>
</p:sld>
</file>

<file path=ppt/theme/theme1.xml><?xml version="1.0" encoding="utf-8"?>
<a:theme xmlns:a="http://schemas.openxmlformats.org/drawingml/2006/main"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742</Words>
  <Application>Microsoft Office PowerPoint</Application>
  <PresentationFormat>Custom</PresentationFormat>
  <Paragraphs>62</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Century Gothic</vt:lpstr>
      <vt:lpstr>Noto Sans Symbols</vt:lpstr>
      <vt:lpstr>Wisp</vt:lpstr>
      <vt:lpstr>Seattle &amp; King County School Based Health Centers</vt:lpstr>
      <vt:lpstr>Seattle School Based Health Centers </vt:lpstr>
      <vt:lpstr>high quality, population-based, accessible and patient-centered services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Intersection of Youth and Mental Health Needs</dc:title>
  <dc:creator>Mia Troy</dc:creator>
  <cp:lastModifiedBy>Mia Troy</cp:lastModifiedBy>
  <cp:revision>2</cp:revision>
  <dcterms:modified xsi:type="dcterms:W3CDTF">2017-04-20T22:13:56Z</dcterms:modified>
</cp:coreProperties>
</file>