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8"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1CC007-97E2-43BB-B18C-FB429076B305}"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n-US"/>
        </a:p>
      </dgm:t>
    </dgm:pt>
    <dgm:pt modelId="{8BDBFB23-0F17-4211-B698-0608C04DA119}">
      <dgm:prSet/>
      <dgm:spPr/>
      <dgm:t>
        <a:bodyPr/>
        <a:lstStyle/>
        <a:p>
          <a:pPr rtl="0"/>
          <a:r>
            <a:rPr lang="en-US" smtClean="0"/>
            <a:t>Identify and provide resources for youth at a vulnerable age</a:t>
          </a:r>
          <a:endParaRPr lang="en-US"/>
        </a:p>
      </dgm:t>
    </dgm:pt>
    <dgm:pt modelId="{6C213B67-61E2-4C21-8834-2209B137486E}" type="parTrans" cxnId="{F369AC5A-D052-473E-B665-533E6ED95D93}">
      <dgm:prSet/>
      <dgm:spPr/>
      <dgm:t>
        <a:bodyPr/>
        <a:lstStyle/>
        <a:p>
          <a:endParaRPr lang="en-US"/>
        </a:p>
      </dgm:t>
    </dgm:pt>
    <dgm:pt modelId="{F3CB5DD3-591B-45C2-839F-CAA7BD50990D}" type="sibTrans" cxnId="{F369AC5A-D052-473E-B665-533E6ED95D93}">
      <dgm:prSet/>
      <dgm:spPr/>
      <dgm:t>
        <a:bodyPr/>
        <a:lstStyle/>
        <a:p>
          <a:endParaRPr lang="en-US"/>
        </a:p>
      </dgm:t>
    </dgm:pt>
    <dgm:pt modelId="{15CD5EF5-B4AF-4070-9B3A-F074A51949B0}">
      <dgm:prSet/>
      <dgm:spPr/>
      <dgm:t>
        <a:bodyPr/>
        <a:lstStyle/>
        <a:p>
          <a:pPr rtl="0"/>
          <a:r>
            <a:rPr lang="en-US" smtClean="0"/>
            <a:t>Develop and maintain valuable partnerships between students, families and agencies</a:t>
          </a:r>
          <a:endParaRPr lang="en-US"/>
        </a:p>
      </dgm:t>
    </dgm:pt>
    <dgm:pt modelId="{C4288C32-EC45-4D7D-B129-832A5AE1D879}" type="parTrans" cxnId="{775FA015-FEEF-4E03-AA8B-DA6531ADF874}">
      <dgm:prSet/>
      <dgm:spPr/>
      <dgm:t>
        <a:bodyPr/>
        <a:lstStyle/>
        <a:p>
          <a:endParaRPr lang="en-US"/>
        </a:p>
      </dgm:t>
    </dgm:pt>
    <dgm:pt modelId="{52481E48-CA7D-448B-AA83-D28EFC2C546C}" type="sibTrans" cxnId="{775FA015-FEEF-4E03-AA8B-DA6531ADF874}">
      <dgm:prSet/>
      <dgm:spPr/>
      <dgm:t>
        <a:bodyPr/>
        <a:lstStyle/>
        <a:p>
          <a:endParaRPr lang="en-US"/>
        </a:p>
      </dgm:t>
    </dgm:pt>
    <dgm:pt modelId="{622D7C0D-AA67-4FCA-B65D-B1FE32A066C2}">
      <dgm:prSet/>
      <dgm:spPr/>
      <dgm:t>
        <a:bodyPr/>
        <a:lstStyle/>
        <a:p>
          <a:pPr rtl="0"/>
          <a:r>
            <a:rPr lang="en-US" smtClean="0"/>
            <a:t>Reduce risk factors and enhance protective factors</a:t>
          </a:r>
          <a:endParaRPr lang="en-US"/>
        </a:p>
      </dgm:t>
    </dgm:pt>
    <dgm:pt modelId="{B79CBF0F-5E02-4311-A647-0F0B92211FA3}" type="parTrans" cxnId="{A70D533C-641B-4A37-B881-1195328B7335}">
      <dgm:prSet/>
      <dgm:spPr/>
      <dgm:t>
        <a:bodyPr/>
        <a:lstStyle/>
        <a:p>
          <a:endParaRPr lang="en-US"/>
        </a:p>
      </dgm:t>
    </dgm:pt>
    <dgm:pt modelId="{B92C3B78-2C5E-4A89-B818-15C71A451D18}" type="sibTrans" cxnId="{A70D533C-641B-4A37-B881-1195328B7335}">
      <dgm:prSet/>
      <dgm:spPr/>
      <dgm:t>
        <a:bodyPr/>
        <a:lstStyle/>
        <a:p>
          <a:endParaRPr lang="en-US"/>
        </a:p>
      </dgm:t>
    </dgm:pt>
    <dgm:pt modelId="{B7527001-1A62-4383-80CF-90F650646EA1}">
      <dgm:prSet/>
      <dgm:spPr/>
      <dgm:t>
        <a:bodyPr/>
        <a:lstStyle/>
        <a:p>
          <a:pPr rtl="0"/>
          <a:r>
            <a:rPr lang="en-US" smtClean="0"/>
            <a:t>Provide Individualized Evidenced Based Services and care</a:t>
          </a:r>
          <a:endParaRPr lang="en-US"/>
        </a:p>
      </dgm:t>
    </dgm:pt>
    <dgm:pt modelId="{837A1E56-AA87-437D-85A7-26BB0263012E}" type="parTrans" cxnId="{A556F6BA-F593-43E3-B45F-2B011F1F3CAB}">
      <dgm:prSet/>
      <dgm:spPr/>
      <dgm:t>
        <a:bodyPr/>
        <a:lstStyle/>
        <a:p>
          <a:endParaRPr lang="en-US"/>
        </a:p>
      </dgm:t>
    </dgm:pt>
    <dgm:pt modelId="{535ADB0B-44BF-4788-A9C1-AA01490031C3}" type="sibTrans" cxnId="{A556F6BA-F593-43E3-B45F-2B011F1F3CAB}">
      <dgm:prSet/>
      <dgm:spPr/>
      <dgm:t>
        <a:bodyPr/>
        <a:lstStyle/>
        <a:p>
          <a:endParaRPr lang="en-US"/>
        </a:p>
      </dgm:t>
    </dgm:pt>
    <dgm:pt modelId="{59BB191F-236A-4B07-83B7-F29516223949}" type="pres">
      <dgm:prSet presAssocID="{521CC007-97E2-43BB-B18C-FB429076B305}" presName="Name0" presStyleCnt="0">
        <dgm:presLayoutVars>
          <dgm:dir/>
          <dgm:resizeHandles val="exact"/>
        </dgm:presLayoutVars>
      </dgm:prSet>
      <dgm:spPr/>
      <dgm:t>
        <a:bodyPr/>
        <a:lstStyle/>
        <a:p>
          <a:endParaRPr lang="en-US"/>
        </a:p>
      </dgm:t>
    </dgm:pt>
    <dgm:pt modelId="{40810B99-C271-46B9-B798-4B419FE17C75}" type="pres">
      <dgm:prSet presAssocID="{521CC007-97E2-43BB-B18C-FB429076B305}" presName="fgShape" presStyleLbl="fgShp" presStyleIdx="0" presStyleCnt="1"/>
      <dgm:spPr/>
    </dgm:pt>
    <dgm:pt modelId="{CEB6196B-14CA-4AA0-8822-3F68CDE42DDC}" type="pres">
      <dgm:prSet presAssocID="{521CC007-97E2-43BB-B18C-FB429076B305}" presName="linComp" presStyleCnt="0"/>
      <dgm:spPr/>
    </dgm:pt>
    <dgm:pt modelId="{FC37F7F5-5F1B-40BC-AB06-84771F93396D}" type="pres">
      <dgm:prSet presAssocID="{8BDBFB23-0F17-4211-B698-0608C04DA119}" presName="compNode" presStyleCnt="0"/>
      <dgm:spPr/>
    </dgm:pt>
    <dgm:pt modelId="{41AF6993-45DD-4BBE-9B8B-130816E7489B}" type="pres">
      <dgm:prSet presAssocID="{8BDBFB23-0F17-4211-B698-0608C04DA119}" presName="bkgdShape" presStyleLbl="node1" presStyleIdx="0" presStyleCnt="4"/>
      <dgm:spPr/>
      <dgm:t>
        <a:bodyPr/>
        <a:lstStyle/>
        <a:p>
          <a:endParaRPr lang="en-US"/>
        </a:p>
      </dgm:t>
    </dgm:pt>
    <dgm:pt modelId="{B9AE97B1-1C4A-4B3F-8CDE-5FB65759F4D7}" type="pres">
      <dgm:prSet presAssocID="{8BDBFB23-0F17-4211-B698-0608C04DA119}" presName="nodeTx" presStyleLbl="node1" presStyleIdx="0" presStyleCnt="4">
        <dgm:presLayoutVars>
          <dgm:bulletEnabled val="1"/>
        </dgm:presLayoutVars>
      </dgm:prSet>
      <dgm:spPr/>
      <dgm:t>
        <a:bodyPr/>
        <a:lstStyle/>
        <a:p>
          <a:endParaRPr lang="en-US"/>
        </a:p>
      </dgm:t>
    </dgm:pt>
    <dgm:pt modelId="{825CAD46-9981-4B7E-B745-959869B556F7}" type="pres">
      <dgm:prSet presAssocID="{8BDBFB23-0F17-4211-B698-0608C04DA119}" presName="invisiNode" presStyleLbl="node1" presStyleIdx="0" presStyleCnt="4"/>
      <dgm:spPr/>
    </dgm:pt>
    <dgm:pt modelId="{30875264-3628-4C9F-9560-FBCD38288F50}" type="pres">
      <dgm:prSet presAssocID="{8BDBFB23-0F17-4211-B698-0608C04DA119}" presName="imagNode" presStyleLbl="fgImgPlace1" presStyleIdx="0"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dgm:spPr>
    </dgm:pt>
    <dgm:pt modelId="{41ED231F-356A-45D3-812B-FC33A53E9D50}" type="pres">
      <dgm:prSet presAssocID="{F3CB5DD3-591B-45C2-839F-CAA7BD50990D}" presName="sibTrans" presStyleLbl="sibTrans2D1" presStyleIdx="0" presStyleCnt="0"/>
      <dgm:spPr/>
      <dgm:t>
        <a:bodyPr/>
        <a:lstStyle/>
        <a:p>
          <a:endParaRPr lang="en-US"/>
        </a:p>
      </dgm:t>
    </dgm:pt>
    <dgm:pt modelId="{2C9A6BCD-A23A-4030-91F3-4B5C37F63359}" type="pres">
      <dgm:prSet presAssocID="{15CD5EF5-B4AF-4070-9B3A-F074A51949B0}" presName="compNode" presStyleCnt="0"/>
      <dgm:spPr/>
    </dgm:pt>
    <dgm:pt modelId="{35AF1C77-2168-4259-9759-AF82298E4593}" type="pres">
      <dgm:prSet presAssocID="{15CD5EF5-B4AF-4070-9B3A-F074A51949B0}" presName="bkgdShape" presStyleLbl="node1" presStyleIdx="1" presStyleCnt="4"/>
      <dgm:spPr/>
      <dgm:t>
        <a:bodyPr/>
        <a:lstStyle/>
        <a:p>
          <a:endParaRPr lang="en-US"/>
        </a:p>
      </dgm:t>
    </dgm:pt>
    <dgm:pt modelId="{1D15F24D-EFD4-4D61-BAA0-EF903EF099BC}" type="pres">
      <dgm:prSet presAssocID="{15CD5EF5-B4AF-4070-9B3A-F074A51949B0}" presName="nodeTx" presStyleLbl="node1" presStyleIdx="1" presStyleCnt="4">
        <dgm:presLayoutVars>
          <dgm:bulletEnabled val="1"/>
        </dgm:presLayoutVars>
      </dgm:prSet>
      <dgm:spPr/>
      <dgm:t>
        <a:bodyPr/>
        <a:lstStyle/>
        <a:p>
          <a:endParaRPr lang="en-US"/>
        </a:p>
      </dgm:t>
    </dgm:pt>
    <dgm:pt modelId="{06651B04-A735-402E-B842-7F9BF6756ED5}" type="pres">
      <dgm:prSet presAssocID="{15CD5EF5-B4AF-4070-9B3A-F074A51949B0}" presName="invisiNode" presStyleLbl="node1" presStyleIdx="1" presStyleCnt="4"/>
      <dgm:spPr/>
    </dgm:pt>
    <dgm:pt modelId="{F823EB8F-6BAC-4363-A1D3-D4ED398D78B0}" type="pres">
      <dgm:prSet presAssocID="{15CD5EF5-B4AF-4070-9B3A-F074A51949B0}" presName="imagNode" presStyleLbl="fgImgPlace1" presStyleIdx="1"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dgm:spPr>
    </dgm:pt>
    <dgm:pt modelId="{A3E999AE-EDE2-4264-8D07-900C6D93BBD6}" type="pres">
      <dgm:prSet presAssocID="{52481E48-CA7D-448B-AA83-D28EFC2C546C}" presName="sibTrans" presStyleLbl="sibTrans2D1" presStyleIdx="0" presStyleCnt="0"/>
      <dgm:spPr/>
      <dgm:t>
        <a:bodyPr/>
        <a:lstStyle/>
        <a:p>
          <a:endParaRPr lang="en-US"/>
        </a:p>
      </dgm:t>
    </dgm:pt>
    <dgm:pt modelId="{6AB25A4D-6566-4B92-BC86-A5C506CD76AA}" type="pres">
      <dgm:prSet presAssocID="{622D7C0D-AA67-4FCA-B65D-B1FE32A066C2}" presName="compNode" presStyleCnt="0"/>
      <dgm:spPr/>
    </dgm:pt>
    <dgm:pt modelId="{422A1F08-AA5D-4CC7-A3C3-01D961678901}" type="pres">
      <dgm:prSet presAssocID="{622D7C0D-AA67-4FCA-B65D-B1FE32A066C2}" presName="bkgdShape" presStyleLbl="node1" presStyleIdx="2" presStyleCnt="4"/>
      <dgm:spPr/>
      <dgm:t>
        <a:bodyPr/>
        <a:lstStyle/>
        <a:p>
          <a:endParaRPr lang="en-US"/>
        </a:p>
      </dgm:t>
    </dgm:pt>
    <dgm:pt modelId="{1B0A3F1A-D389-42DA-8047-CA6B4D888AFA}" type="pres">
      <dgm:prSet presAssocID="{622D7C0D-AA67-4FCA-B65D-B1FE32A066C2}" presName="nodeTx" presStyleLbl="node1" presStyleIdx="2" presStyleCnt="4">
        <dgm:presLayoutVars>
          <dgm:bulletEnabled val="1"/>
        </dgm:presLayoutVars>
      </dgm:prSet>
      <dgm:spPr/>
      <dgm:t>
        <a:bodyPr/>
        <a:lstStyle/>
        <a:p>
          <a:endParaRPr lang="en-US"/>
        </a:p>
      </dgm:t>
    </dgm:pt>
    <dgm:pt modelId="{AB4308FE-AE49-45D5-B8C7-1A23A9BF687F}" type="pres">
      <dgm:prSet presAssocID="{622D7C0D-AA67-4FCA-B65D-B1FE32A066C2}" presName="invisiNode" presStyleLbl="node1" presStyleIdx="2" presStyleCnt="4"/>
      <dgm:spPr/>
    </dgm:pt>
    <dgm:pt modelId="{CF1BA23C-13E3-4EAD-89C6-518E5E337EDF}" type="pres">
      <dgm:prSet presAssocID="{622D7C0D-AA67-4FCA-B65D-B1FE32A066C2}" presName="imagNode" presStyleLbl="fgImgPlace1" presStyleIdx="2"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dgm:spPr>
    </dgm:pt>
    <dgm:pt modelId="{ABB90DB0-8E93-4643-9064-41824A4D2203}" type="pres">
      <dgm:prSet presAssocID="{B92C3B78-2C5E-4A89-B818-15C71A451D18}" presName="sibTrans" presStyleLbl="sibTrans2D1" presStyleIdx="0" presStyleCnt="0"/>
      <dgm:spPr/>
      <dgm:t>
        <a:bodyPr/>
        <a:lstStyle/>
        <a:p>
          <a:endParaRPr lang="en-US"/>
        </a:p>
      </dgm:t>
    </dgm:pt>
    <dgm:pt modelId="{1B11C6FD-0D8E-43B1-B2F0-82171B293ACF}" type="pres">
      <dgm:prSet presAssocID="{B7527001-1A62-4383-80CF-90F650646EA1}" presName="compNode" presStyleCnt="0"/>
      <dgm:spPr/>
    </dgm:pt>
    <dgm:pt modelId="{70AA51C9-8BCD-49B2-8AB5-4CE6C7AA4112}" type="pres">
      <dgm:prSet presAssocID="{B7527001-1A62-4383-80CF-90F650646EA1}" presName="bkgdShape" presStyleLbl="node1" presStyleIdx="3" presStyleCnt="4"/>
      <dgm:spPr/>
      <dgm:t>
        <a:bodyPr/>
        <a:lstStyle/>
        <a:p>
          <a:endParaRPr lang="en-US"/>
        </a:p>
      </dgm:t>
    </dgm:pt>
    <dgm:pt modelId="{F5399BBB-997C-48F3-87D9-2706856DB660}" type="pres">
      <dgm:prSet presAssocID="{B7527001-1A62-4383-80CF-90F650646EA1}" presName="nodeTx" presStyleLbl="node1" presStyleIdx="3" presStyleCnt="4">
        <dgm:presLayoutVars>
          <dgm:bulletEnabled val="1"/>
        </dgm:presLayoutVars>
      </dgm:prSet>
      <dgm:spPr/>
      <dgm:t>
        <a:bodyPr/>
        <a:lstStyle/>
        <a:p>
          <a:endParaRPr lang="en-US"/>
        </a:p>
      </dgm:t>
    </dgm:pt>
    <dgm:pt modelId="{A52C9198-EEE8-48BD-BDD2-5B06BAE109B0}" type="pres">
      <dgm:prSet presAssocID="{B7527001-1A62-4383-80CF-90F650646EA1}" presName="invisiNode" presStyleLbl="node1" presStyleIdx="3" presStyleCnt="4"/>
      <dgm:spPr/>
    </dgm:pt>
    <dgm:pt modelId="{DDE6BA85-94E5-49EC-9F32-D06BAC4AE902}" type="pres">
      <dgm:prSet presAssocID="{B7527001-1A62-4383-80CF-90F650646EA1}" presName="imagNode" presStyleLbl="fgImgPlace1" presStyleIdx="3"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dgm:spPr>
    </dgm:pt>
  </dgm:ptLst>
  <dgm:cxnLst>
    <dgm:cxn modelId="{9AAF7DB4-E634-419A-8D05-BF23AA1B7F61}" type="presOf" srcId="{15CD5EF5-B4AF-4070-9B3A-F074A51949B0}" destId="{35AF1C77-2168-4259-9759-AF82298E4593}" srcOrd="0" destOrd="0" presId="urn:microsoft.com/office/officeart/2005/8/layout/hList7"/>
    <dgm:cxn modelId="{30554187-1C95-49C4-9404-68684B8874CD}" type="presOf" srcId="{B92C3B78-2C5E-4A89-B818-15C71A451D18}" destId="{ABB90DB0-8E93-4643-9064-41824A4D2203}" srcOrd="0" destOrd="0" presId="urn:microsoft.com/office/officeart/2005/8/layout/hList7"/>
    <dgm:cxn modelId="{A556F6BA-F593-43E3-B45F-2B011F1F3CAB}" srcId="{521CC007-97E2-43BB-B18C-FB429076B305}" destId="{B7527001-1A62-4383-80CF-90F650646EA1}" srcOrd="3" destOrd="0" parTransId="{837A1E56-AA87-437D-85A7-26BB0263012E}" sibTransId="{535ADB0B-44BF-4788-A9C1-AA01490031C3}"/>
    <dgm:cxn modelId="{AE607F1C-1338-46A2-8D9B-BC2E9A34D398}" type="presOf" srcId="{F3CB5DD3-591B-45C2-839F-CAA7BD50990D}" destId="{41ED231F-356A-45D3-812B-FC33A53E9D50}" srcOrd="0" destOrd="0" presId="urn:microsoft.com/office/officeart/2005/8/layout/hList7"/>
    <dgm:cxn modelId="{2C9F94F1-DC8E-440E-AE94-CB97FFFB2F68}" type="presOf" srcId="{8BDBFB23-0F17-4211-B698-0608C04DA119}" destId="{B9AE97B1-1C4A-4B3F-8CDE-5FB65759F4D7}" srcOrd="1" destOrd="0" presId="urn:microsoft.com/office/officeart/2005/8/layout/hList7"/>
    <dgm:cxn modelId="{6498FA3E-FA36-4B3E-9670-9B0459870362}" type="presOf" srcId="{15CD5EF5-B4AF-4070-9B3A-F074A51949B0}" destId="{1D15F24D-EFD4-4D61-BAA0-EF903EF099BC}" srcOrd="1" destOrd="0" presId="urn:microsoft.com/office/officeart/2005/8/layout/hList7"/>
    <dgm:cxn modelId="{14AD0A69-1412-45C4-9E64-CF9057B4A8F1}" type="presOf" srcId="{B7527001-1A62-4383-80CF-90F650646EA1}" destId="{70AA51C9-8BCD-49B2-8AB5-4CE6C7AA4112}" srcOrd="0" destOrd="0" presId="urn:microsoft.com/office/officeart/2005/8/layout/hList7"/>
    <dgm:cxn modelId="{7DBF2D80-F756-4F8D-A992-60B37E84BE46}" type="presOf" srcId="{B7527001-1A62-4383-80CF-90F650646EA1}" destId="{F5399BBB-997C-48F3-87D9-2706856DB660}" srcOrd="1" destOrd="0" presId="urn:microsoft.com/office/officeart/2005/8/layout/hList7"/>
    <dgm:cxn modelId="{E0590331-AC82-421E-A188-C29D552DE9FB}" type="presOf" srcId="{8BDBFB23-0F17-4211-B698-0608C04DA119}" destId="{41AF6993-45DD-4BBE-9B8B-130816E7489B}" srcOrd="0" destOrd="0" presId="urn:microsoft.com/office/officeart/2005/8/layout/hList7"/>
    <dgm:cxn modelId="{D5E2DA10-AB51-4BB5-BC4E-6F43B504B059}" type="presOf" srcId="{622D7C0D-AA67-4FCA-B65D-B1FE32A066C2}" destId="{422A1F08-AA5D-4CC7-A3C3-01D961678901}" srcOrd="0" destOrd="0" presId="urn:microsoft.com/office/officeart/2005/8/layout/hList7"/>
    <dgm:cxn modelId="{F369AC5A-D052-473E-B665-533E6ED95D93}" srcId="{521CC007-97E2-43BB-B18C-FB429076B305}" destId="{8BDBFB23-0F17-4211-B698-0608C04DA119}" srcOrd="0" destOrd="0" parTransId="{6C213B67-61E2-4C21-8834-2209B137486E}" sibTransId="{F3CB5DD3-591B-45C2-839F-CAA7BD50990D}"/>
    <dgm:cxn modelId="{A70D533C-641B-4A37-B881-1195328B7335}" srcId="{521CC007-97E2-43BB-B18C-FB429076B305}" destId="{622D7C0D-AA67-4FCA-B65D-B1FE32A066C2}" srcOrd="2" destOrd="0" parTransId="{B79CBF0F-5E02-4311-A647-0F0B92211FA3}" sibTransId="{B92C3B78-2C5E-4A89-B818-15C71A451D18}"/>
    <dgm:cxn modelId="{775FA015-FEEF-4E03-AA8B-DA6531ADF874}" srcId="{521CC007-97E2-43BB-B18C-FB429076B305}" destId="{15CD5EF5-B4AF-4070-9B3A-F074A51949B0}" srcOrd="1" destOrd="0" parTransId="{C4288C32-EC45-4D7D-B129-832A5AE1D879}" sibTransId="{52481E48-CA7D-448B-AA83-D28EFC2C546C}"/>
    <dgm:cxn modelId="{5121A614-91F0-4C17-A1ED-DF272F8B6652}" type="presOf" srcId="{52481E48-CA7D-448B-AA83-D28EFC2C546C}" destId="{A3E999AE-EDE2-4264-8D07-900C6D93BBD6}" srcOrd="0" destOrd="0" presId="urn:microsoft.com/office/officeart/2005/8/layout/hList7"/>
    <dgm:cxn modelId="{2DAA958F-A43C-4FC9-B1C1-982A466F42E3}" type="presOf" srcId="{622D7C0D-AA67-4FCA-B65D-B1FE32A066C2}" destId="{1B0A3F1A-D389-42DA-8047-CA6B4D888AFA}" srcOrd="1" destOrd="0" presId="urn:microsoft.com/office/officeart/2005/8/layout/hList7"/>
    <dgm:cxn modelId="{EF13D23C-DC22-46C8-A91C-132DA53AAF34}" type="presOf" srcId="{521CC007-97E2-43BB-B18C-FB429076B305}" destId="{59BB191F-236A-4B07-83B7-F29516223949}" srcOrd="0" destOrd="0" presId="urn:microsoft.com/office/officeart/2005/8/layout/hList7"/>
    <dgm:cxn modelId="{503B6C1C-BAB7-4DD7-BBE1-7AD7D818E4D3}" type="presParOf" srcId="{59BB191F-236A-4B07-83B7-F29516223949}" destId="{40810B99-C271-46B9-B798-4B419FE17C75}" srcOrd="0" destOrd="0" presId="urn:microsoft.com/office/officeart/2005/8/layout/hList7"/>
    <dgm:cxn modelId="{A75CFFB7-DCBB-45A1-8AA2-31DF42A53A31}" type="presParOf" srcId="{59BB191F-236A-4B07-83B7-F29516223949}" destId="{CEB6196B-14CA-4AA0-8822-3F68CDE42DDC}" srcOrd="1" destOrd="0" presId="urn:microsoft.com/office/officeart/2005/8/layout/hList7"/>
    <dgm:cxn modelId="{4CB05637-6B90-4A99-824E-6B256634050E}" type="presParOf" srcId="{CEB6196B-14CA-4AA0-8822-3F68CDE42DDC}" destId="{FC37F7F5-5F1B-40BC-AB06-84771F93396D}" srcOrd="0" destOrd="0" presId="urn:microsoft.com/office/officeart/2005/8/layout/hList7"/>
    <dgm:cxn modelId="{8401D70D-98A2-4301-8E90-769756F0878A}" type="presParOf" srcId="{FC37F7F5-5F1B-40BC-AB06-84771F93396D}" destId="{41AF6993-45DD-4BBE-9B8B-130816E7489B}" srcOrd="0" destOrd="0" presId="urn:microsoft.com/office/officeart/2005/8/layout/hList7"/>
    <dgm:cxn modelId="{4B530C6A-6D5B-4100-8BB0-C4894CCDB932}" type="presParOf" srcId="{FC37F7F5-5F1B-40BC-AB06-84771F93396D}" destId="{B9AE97B1-1C4A-4B3F-8CDE-5FB65759F4D7}" srcOrd="1" destOrd="0" presId="urn:microsoft.com/office/officeart/2005/8/layout/hList7"/>
    <dgm:cxn modelId="{BC42D4FD-D0CC-4CE6-97AE-B76DBEC45F6B}" type="presParOf" srcId="{FC37F7F5-5F1B-40BC-AB06-84771F93396D}" destId="{825CAD46-9981-4B7E-B745-959869B556F7}" srcOrd="2" destOrd="0" presId="urn:microsoft.com/office/officeart/2005/8/layout/hList7"/>
    <dgm:cxn modelId="{35CE354F-C795-4077-A84B-07CA50DD9364}" type="presParOf" srcId="{FC37F7F5-5F1B-40BC-AB06-84771F93396D}" destId="{30875264-3628-4C9F-9560-FBCD38288F50}" srcOrd="3" destOrd="0" presId="urn:microsoft.com/office/officeart/2005/8/layout/hList7"/>
    <dgm:cxn modelId="{1B1F0D78-57B6-41BD-ABE2-3991E786DCE2}" type="presParOf" srcId="{CEB6196B-14CA-4AA0-8822-3F68CDE42DDC}" destId="{41ED231F-356A-45D3-812B-FC33A53E9D50}" srcOrd="1" destOrd="0" presId="urn:microsoft.com/office/officeart/2005/8/layout/hList7"/>
    <dgm:cxn modelId="{056CAFAC-2C31-43E8-9A97-A8393F003E04}" type="presParOf" srcId="{CEB6196B-14CA-4AA0-8822-3F68CDE42DDC}" destId="{2C9A6BCD-A23A-4030-91F3-4B5C37F63359}" srcOrd="2" destOrd="0" presId="urn:microsoft.com/office/officeart/2005/8/layout/hList7"/>
    <dgm:cxn modelId="{83AE11AB-35DE-4BF2-8807-3BE3ABA1C5D3}" type="presParOf" srcId="{2C9A6BCD-A23A-4030-91F3-4B5C37F63359}" destId="{35AF1C77-2168-4259-9759-AF82298E4593}" srcOrd="0" destOrd="0" presId="urn:microsoft.com/office/officeart/2005/8/layout/hList7"/>
    <dgm:cxn modelId="{126883F7-B6D2-4AFA-9134-6DD1B95495D4}" type="presParOf" srcId="{2C9A6BCD-A23A-4030-91F3-4B5C37F63359}" destId="{1D15F24D-EFD4-4D61-BAA0-EF903EF099BC}" srcOrd="1" destOrd="0" presId="urn:microsoft.com/office/officeart/2005/8/layout/hList7"/>
    <dgm:cxn modelId="{BB089B4D-FC1E-4030-B2D0-DF7093B76B58}" type="presParOf" srcId="{2C9A6BCD-A23A-4030-91F3-4B5C37F63359}" destId="{06651B04-A735-402E-B842-7F9BF6756ED5}" srcOrd="2" destOrd="0" presId="urn:microsoft.com/office/officeart/2005/8/layout/hList7"/>
    <dgm:cxn modelId="{A0645761-AFDA-4B23-9D20-61D4FFD95EAF}" type="presParOf" srcId="{2C9A6BCD-A23A-4030-91F3-4B5C37F63359}" destId="{F823EB8F-6BAC-4363-A1D3-D4ED398D78B0}" srcOrd="3" destOrd="0" presId="urn:microsoft.com/office/officeart/2005/8/layout/hList7"/>
    <dgm:cxn modelId="{161FE0FB-3A13-4ABB-9E06-AFD114A81293}" type="presParOf" srcId="{CEB6196B-14CA-4AA0-8822-3F68CDE42DDC}" destId="{A3E999AE-EDE2-4264-8D07-900C6D93BBD6}" srcOrd="3" destOrd="0" presId="urn:microsoft.com/office/officeart/2005/8/layout/hList7"/>
    <dgm:cxn modelId="{8B0A27B3-6C6F-47F0-9B05-7BB4B307FE84}" type="presParOf" srcId="{CEB6196B-14CA-4AA0-8822-3F68CDE42DDC}" destId="{6AB25A4D-6566-4B92-BC86-A5C506CD76AA}" srcOrd="4" destOrd="0" presId="urn:microsoft.com/office/officeart/2005/8/layout/hList7"/>
    <dgm:cxn modelId="{B091C604-E167-4B43-9965-12ABCD8C3C75}" type="presParOf" srcId="{6AB25A4D-6566-4B92-BC86-A5C506CD76AA}" destId="{422A1F08-AA5D-4CC7-A3C3-01D961678901}" srcOrd="0" destOrd="0" presId="urn:microsoft.com/office/officeart/2005/8/layout/hList7"/>
    <dgm:cxn modelId="{2F3D305B-8ADC-49D7-91B7-30EA037CB5C7}" type="presParOf" srcId="{6AB25A4D-6566-4B92-BC86-A5C506CD76AA}" destId="{1B0A3F1A-D389-42DA-8047-CA6B4D888AFA}" srcOrd="1" destOrd="0" presId="urn:microsoft.com/office/officeart/2005/8/layout/hList7"/>
    <dgm:cxn modelId="{B961C753-C783-42C6-B78B-8FBB0DA49F43}" type="presParOf" srcId="{6AB25A4D-6566-4B92-BC86-A5C506CD76AA}" destId="{AB4308FE-AE49-45D5-B8C7-1A23A9BF687F}" srcOrd="2" destOrd="0" presId="urn:microsoft.com/office/officeart/2005/8/layout/hList7"/>
    <dgm:cxn modelId="{0954FC9E-9995-4A53-BB14-4CEACB526E08}" type="presParOf" srcId="{6AB25A4D-6566-4B92-BC86-A5C506CD76AA}" destId="{CF1BA23C-13E3-4EAD-89C6-518E5E337EDF}" srcOrd="3" destOrd="0" presId="urn:microsoft.com/office/officeart/2005/8/layout/hList7"/>
    <dgm:cxn modelId="{0A9D4A43-9B06-4051-A1E2-538050D22F4E}" type="presParOf" srcId="{CEB6196B-14CA-4AA0-8822-3F68CDE42DDC}" destId="{ABB90DB0-8E93-4643-9064-41824A4D2203}" srcOrd="5" destOrd="0" presId="urn:microsoft.com/office/officeart/2005/8/layout/hList7"/>
    <dgm:cxn modelId="{0960A6B7-CAB3-436F-8BFA-78D459E5FEA1}" type="presParOf" srcId="{CEB6196B-14CA-4AA0-8822-3F68CDE42DDC}" destId="{1B11C6FD-0D8E-43B1-B2F0-82171B293ACF}" srcOrd="6" destOrd="0" presId="urn:microsoft.com/office/officeart/2005/8/layout/hList7"/>
    <dgm:cxn modelId="{14248FB0-76E7-425E-A54C-F9AA085ADAF3}" type="presParOf" srcId="{1B11C6FD-0D8E-43B1-B2F0-82171B293ACF}" destId="{70AA51C9-8BCD-49B2-8AB5-4CE6C7AA4112}" srcOrd="0" destOrd="0" presId="urn:microsoft.com/office/officeart/2005/8/layout/hList7"/>
    <dgm:cxn modelId="{F65AA3E2-76AF-4B93-8B7C-88519903BD6A}" type="presParOf" srcId="{1B11C6FD-0D8E-43B1-B2F0-82171B293ACF}" destId="{F5399BBB-997C-48F3-87D9-2706856DB660}" srcOrd="1" destOrd="0" presId="urn:microsoft.com/office/officeart/2005/8/layout/hList7"/>
    <dgm:cxn modelId="{CA1C082E-E4F9-407C-AAB0-553B9ABEBCAB}" type="presParOf" srcId="{1B11C6FD-0D8E-43B1-B2F0-82171B293ACF}" destId="{A52C9198-EEE8-48BD-BDD2-5B06BAE109B0}" srcOrd="2" destOrd="0" presId="urn:microsoft.com/office/officeart/2005/8/layout/hList7"/>
    <dgm:cxn modelId="{DE890574-401D-40EE-96F9-06B8A0DBB4CA}" type="presParOf" srcId="{1B11C6FD-0D8E-43B1-B2F0-82171B293ACF}" destId="{DDE6BA85-94E5-49EC-9F32-D06BAC4AE902}"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AF6993-45DD-4BBE-9B8B-130816E7489B}">
      <dsp:nvSpPr>
        <dsp:cNvPr id="0" name=""/>
        <dsp:cNvSpPr/>
      </dsp:nvSpPr>
      <dsp:spPr>
        <a:xfrm>
          <a:off x="1918" y="0"/>
          <a:ext cx="2011188" cy="3429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kern="1200" smtClean="0"/>
            <a:t>Identify and provide resources for youth at a vulnerable age</a:t>
          </a:r>
          <a:endParaRPr lang="en-US" sz="1600" kern="1200"/>
        </a:p>
      </dsp:txBody>
      <dsp:txXfrm>
        <a:off x="1918" y="1371600"/>
        <a:ext cx="2011188" cy="1371600"/>
      </dsp:txXfrm>
    </dsp:sp>
    <dsp:sp modelId="{30875264-3628-4C9F-9560-FBCD38288F50}">
      <dsp:nvSpPr>
        <dsp:cNvPr id="0" name=""/>
        <dsp:cNvSpPr/>
      </dsp:nvSpPr>
      <dsp:spPr>
        <a:xfrm>
          <a:off x="436584" y="205740"/>
          <a:ext cx="1141857" cy="1141857"/>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AF1C77-2168-4259-9759-AF82298E4593}">
      <dsp:nvSpPr>
        <dsp:cNvPr id="0" name=""/>
        <dsp:cNvSpPr/>
      </dsp:nvSpPr>
      <dsp:spPr>
        <a:xfrm>
          <a:off x="2073443" y="0"/>
          <a:ext cx="2011188" cy="3429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kern="1200" smtClean="0"/>
            <a:t>Develop and maintain valuable partnerships between students, families and agencies</a:t>
          </a:r>
          <a:endParaRPr lang="en-US" sz="1600" kern="1200"/>
        </a:p>
      </dsp:txBody>
      <dsp:txXfrm>
        <a:off x="2073443" y="1371600"/>
        <a:ext cx="2011188" cy="1371600"/>
      </dsp:txXfrm>
    </dsp:sp>
    <dsp:sp modelId="{F823EB8F-6BAC-4363-A1D3-D4ED398D78B0}">
      <dsp:nvSpPr>
        <dsp:cNvPr id="0" name=""/>
        <dsp:cNvSpPr/>
      </dsp:nvSpPr>
      <dsp:spPr>
        <a:xfrm>
          <a:off x="2508109" y="205740"/>
          <a:ext cx="1141857" cy="1141857"/>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2A1F08-AA5D-4CC7-A3C3-01D961678901}">
      <dsp:nvSpPr>
        <dsp:cNvPr id="0" name=""/>
        <dsp:cNvSpPr/>
      </dsp:nvSpPr>
      <dsp:spPr>
        <a:xfrm>
          <a:off x="4144967" y="0"/>
          <a:ext cx="2011188" cy="3429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kern="1200" smtClean="0"/>
            <a:t>Reduce risk factors and enhance protective factors</a:t>
          </a:r>
          <a:endParaRPr lang="en-US" sz="1600" kern="1200"/>
        </a:p>
      </dsp:txBody>
      <dsp:txXfrm>
        <a:off x="4144967" y="1371600"/>
        <a:ext cx="2011188" cy="1371600"/>
      </dsp:txXfrm>
    </dsp:sp>
    <dsp:sp modelId="{CF1BA23C-13E3-4EAD-89C6-518E5E337EDF}">
      <dsp:nvSpPr>
        <dsp:cNvPr id="0" name=""/>
        <dsp:cNvSpPr/>
      </dsp:nvSpPr>
      <dsp:spPr>
        <a:xfrm>
          <a:off x="4579633" y="205740"/>
          <a:ext cx="1141857" cy="1141857"/>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AA51C9-8BCD-49B2-8AB5-4CE6C7AA4112}">
      <dsp:nvSpPr>
        <dsp:cNvPr id="0" name=""/>
        <dsp:cNvSpPr/>
      </dsp:nvSpPr>
      <dsp:spPr>
        <a:xfrm>
          <a:off x="6216492" y="0"/>
          <a:ext cx="2011188" cy="34290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rtl="0">
            <a:lnSpc>
              <a:spcPct val="90000"/>
            </a:lnSpc>
            <a:spcBef>
              <a:spcPct val="0"/>
            </a:spcBef>
            <a:spcAft>
              <a:spcPct val="35000"/>
            </a:spcAft>
          </a:pPr>
          <a:r>
            <a:rPr lang="en-US" sz="1600" kern="1200" smtClean="0"/>
            <a:t>Provide Individualized Evidenced Based Services and care</a:t>
          </a:r>
          <a:endParaRPr lang="en-US" sz="1600" kern="1200"/>
        </a:p>
      </dsp:txBody>
      <dsp:txXfrm>
        <a:off x="6216492" y="1371600"/>
        <a:ext cx="2011188" cy="1371600"/>
      </dsp:txXfrm>
    </dsp:sp>
    <dsp:sp modelId="{DDE6BA85-94E5-49EC-9F32-D06BAC4AE902}">
      <dsp:nvSpPr>
        <dsp:cNvPr id="0" name=""/>
        <dsp:cNvSpPr/>
      </dsp:nvSpPr>
      <dsp:spPr>
        <a:xfrm>
          <a:off x="6651158" y="205740"/>
          <a:ext cx="1141857" cy="1141857"/>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4000" b="-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810B99-C271-46B9-B798-4B419FE17C75}">
      <dsp:nvSpPr>
        <dsp:cNvPr id="0" name=""/>
        <dsp:cNvSpPr/>
      </dsp:nvSpPr>
      <dsp:spPr>
        <a:xfrm>
          <a:off x="329183" y="2743200"/>
          <a:ext cx="7571232" cy="514350"/>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AB686C-38A9-4721-9BC9-A5DA621319F7}" type="datetimeFigureOut">
              <a:rPr lang="en-US" smtClean="0"/>
              <a:t>4/20/2017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0A26E8-73C5-4EE9-97F0-2DC382CCDAC0}" type="slidenum">
              <a:rPr lang="en-US" smtClean="0"/>
              <a:t>‹#›</a:t>
            </a:fld>
            <a:endParaRPr lang="en-US"/>
          </a:p>
        </p:txBody>
      </p:sp>
    </p:spTree>
    <p:extLst>
      <p:ext uri="{BB962C8B-B14F-4D97-AF65-F5344CB8AC3E}">
        <p14:creationId xmlns:p14="http://schemas.microsoft.com/office/powerpoint/2010/main" val="1089968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True North Student</a:t>
            </a:r>
            <a:r>
              <a:rPr lang="en-US" baseline="0" dirty="0" smtClean="0"/>
              <a:t> Assistance Professionals are specifically trained to collaborate with the student, parent, school staff and community resources. We are on the front line when students are experiencing challenges and can engage them in our services or link them up to outside resources when needed. </a:t>
            </a:r>
            <a:endParaRPr lang="en-US" dirty="0"/>
          </a:p>
        </p:txBody>
      </p:sp>
    </p:spTree>
    <p:extLst>
      <p:ext uri="{BB962C8B-B14F-4D97-AF65-F5344CB8AC3E}">
        <p14:creationId xmlns:p14="http://schemas.microsoft.com/office/powerpoint/2010/main" val="3396630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rgbClr val="8A221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3E1A4786-2968-4945-BF23-2AE47CAA0E88}" type="slidenum">
              <a:rPr lang="en-US" smtClean="0">
                <a:solidFill>
                  <a:prstClr val="black">
                    <a:tint val="75000"/>
                  </a:prstClr>
                </a:solidFill>
              </a:rPr>
              <a:pPr/>
              <a:t>‹#›</a:t>
            </a:fld>
            <a:endParaRPr lang="en-US" dirty="0">
              <a:solidFill>
                <a:prstClr val="black">
                  <a:tint val="75000"/>
                </a:prstClr>
              </a:solidFill>
            </a:endParaRPr>
          </a:p>
        </p:txBody>
      </p:sp>
      <p:sp>
        <p:nvSpPr>
          <p:cNvPr id="7" name="Footer Placeholder 4"/>
          <p:cNvSpPr txBox="1">
            <a:spLocks/>
          </p:cNvSpPr>
          <p:nvPr userDrawn="1"/>
        </p:nvSpPr>
        <p:spPr>
          <a:xfrm>
            <a:off x="3124200" y="6307123"/>
            <a:ext cx="3276600" cy="365125"/>
          </a:xfrm>
          <a:prstGeom prst="rect">
            <a:avLst/>
          </a:prstGeom>
        </p:spPr>
        <p:txBody>
          <a:bodyPr vert="horz" lIns="91440" tIns="45720" rIns="91440" bIns="45720" rtlCol="0" anchor="ctr"/>
          <a:lstStyle>
            <a:defPPr>
              <a:defRPr lang="en-US"/>
            </a:defPPr>
            <a:lvl1pPr marL="0" algn="ctr" defTabSz="914400" rtl="0" eaLnBrk="1" latinLnBrk="0" hangingPunct="1">
              <a:defRPr sz="1400" kern="1200">
                <a:solidFill>
                  <a:srgbClr val="006B72"/>
                </a:solidFill>
                <a:latin typeface="Gotham Medium"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My Partner For Learning Solutions</a:t>
            </a:r>
            <a:endParaRPr lang="en-US" dirty="0"/>
          </a:p>
        </p:txBody>
      </p:sp>
    </p:spTree>
    <p:extLst>
      <p:ext uri="{BB962C8B-B14F-4D97-AF65-F5344CB8AC3E}">
        <p14:creationId xmlns:p14="http://schemas.microsoft.com/office/powerpoint/2010/main" val="207361059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6" name="Slide Number Placeholder 5"/>
          <p:cNvSpPr>
            <a:spLocks noGrp="1"/>
          </p:cNvSpPr>
          <p:nvPr>
            <p:ph type="sldNum" sz="quarter" idx="12"/>
          </p:nvPr>
        </p:nvSpPr>
        <p:spPr/>
        <p:txBody>
          <a:bodyPr/>
          <a:lstStyle>
            <a:lvl1pPr>
              <a:defRPr>
                <a:solidFill>
                  <a:srgbClr val="006B72"/>
                </a:solidFill>
              </a:defRPr>
            </a:lvl1pPr>
          </a:lstStyle>
          <a:p>
            <a:fld id="{3E1A4786-2968-4945-BF23-2AE47CAA0E88}" type="slidenum">
              <a:rPr lang="en-US" smtClean="0"/>
              <a:pPr/>
              <a:t>‹#›</a:t>
            </a:fld>
            <a:endParaRPr lang="en-US" dirty="0"/>
          </a:p>
        </p:txBody>
      </p:sp>
    </p:spTree>
    <p:extLst>
      <p:ext uri="{BB962C8B-B14F-4D97-AF65-F5344CB8AC3E}">
        <p14:creationId xmlns:p14="http://schemas.microsoft.com/office/powerpoint/2010/main" val="191579408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ESD Log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6" name="Slide Number Placeholder 5"/>
          <p:cNvSpPr>
            <a:spLocks noGrp="1"/>
          </p:cNvSpPr>
          <p:nvPr>
            <p:ph type="sldNum" sz="quarter" idx="12"/>
          </p:nvPr>
        </p:nvSpPr>
        <p:spPr/>
        <p:txBody>
          <a:bodyPr/>
          <a:lstStyle>
            <a:lvl1pPr>
              <a:defRPr>
                <a:solidFill>
                  <a:srgbClr val="006B72"/>
                </a:solidFill>
              </a:defRPr>
            </a:lvl1pPr>
          </a:lstStyle>
          <a:p>
            <a:fld id="{3E1A4786-2968-4945-BF23-2AE47CAA0E88}" type="slidenum">
              <a:rPr lang="en-US" smtClean="0"/>
              <a:pPr/>
              <a:t>‹#›</a:t>
            </a:fld>
            <a:endParaRPr lang="en-US" dirty="0"/>
          </a:p>
        </p:txBody>
      </p:sp>
      <p:grpSp>
        <p:nvGrpSpPr>
          <p:cNvPr id="7" name="Group 6"/>
          <p:cNvGrpSpPr>
            <a:grpSpLocks/>
          </p:cNvGrpSpPr>
          <p:nvPr userDrawn="1"/>
        </p:nvGrpSpPr>
        <p:grpSpPr bwMode="auto">
          <a:xfrm>
            <a:off x="1823085" y="6295635"/>
            <a:ext cx="6787515" cy="45691"/>
            <a:chOff x="2700" y="1623"/>
            <a:chExt cx="10689" cy="72"/>
          </a:xfrm>
        </p:grpSpPr>
        <p:grpSp>
          <p:nvGrpSpPr>
            <p:cNvPr id="9" name="Group 8"/>
            <p:cNvGrpSpPr>
              <a:grpSpLocks/>
            </p:cNvGrpSpPr>
            <p:nvPr/>
          </p:nvGrpSpPr>
          <p:grpSpPr bwMode="auto">
            <a:xfrm>
              <a:off x="2704" y="1623"/>
              <a:ext cx="10685" cy="72"/>
              <a:chOff x="2704" y="1623"/>
              <a:chExt cx="10685" cy="72"/>
            </a:xfrm>
          </p:grpSpPr>
          <p:sp>
            <p:nvSpPr>
              <p:cNvPr id="12" name="Freeform 11"/>
              <p:cNvSpPr>
                <a:spLocks/>
              </p:cNvSpPr>
              <p:nvPr/>
            </p:nvSpPr>
            <p:spPr bwMode="auto">
              <a:xfrm>
                <a:off x="2704" y="1623"/>
                <a:ext cx="10685" cy="72"/>
              </a:xfrm>
              <a:custGeom>
                <a:avLst/>
                <a:gdLst>
                  <a:gd name="T0" fmla="+- 0 2704 2704"/>
                  <a:gd name="T1" fmla="*/ T0 w 8816"/>
                  <a:gd name="T2" fmla="+- 0 11520 2704"/>
                  <a:gd name="T3" fmla="*/ T2 w 8816"/>
                </a:gdLst>
                <a:ahLst/>
                <a:cxnLst>
                  <a:cxn ang="0">
                    <a:pos x="T1" y="0"/>
                  </a:cxn>
                  <a:cxn ang="0">
                    <a:pos x="T3" y="0"/>
                  </a:cxn>
                </a:cxnLst>
                <a:rect l="0" t="0" r="r" b="b"/>
                <a:pathLst>
                  <a:path w="8816">
                    <a:moveTo>
                      <a:pt x="0" y="0"/>
                    </a:moveTo>
                    <a:lnTo>
                      <a:pt x="8816" y="0"/>
                    </a:lnTo>
                  </a:path>
                </a:pathLst>
              </a:custGeom>
              <a:noFill/>
              <a:ln w="8305">
                <a:solidFill>
                  <a:srgbClr val="006A71"/>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solidFill>
                    <a:prstClr val="black"/>
                  </a:solidFill>
                </a:endParaRPr>
              </a:p>
            </p:txBody>
          </p:sp>
        </p:grpSp>
        <p:grpSp>
          <p:nvGrpSpPr>
            <p:cNvPr id="10" name="Group 9"/>
            <p:cNvGrpSpPr>
              <a:grpSpLocks/>
            </p:cNvGrpSpPr>
            <p:nvPr/>
          </p:nvGrpSpPr>
          <p:grpSpPr bwMode="auto">
            <a:xfrm>
              <a:off x="2700" y="1623"/>
              <a:ext cx="1322" cy="2"/>
              <a:chOff x="2700" y="1623"/>
              <a:chExt cx="1322" cy="2"/>
            </a:xfrm>
          </p:grpSpPr>
          <p:sp>
            <p:nvSpPr>
              <p:cNvPr id="11" name="Freeform 10"/>
              <p:cNvSpPr>
                <a:spLocks/>
              </p:cNvSpPr>
              <p:nvPr/>
            </p:nvSpPr>
            <p:spPr bwMode="auto">
              <a:xfrm>
                <a:off x="2700" y="1623"/>
                <a:ext cx="1322" cy="2"/>
              </a:xfrm>
              <a:custGeom>
                <a:avLst/>
                <a:gdLst>
                  <a:gd name="T0" fmla="+- 0 2700 2700"/>
                  <a:gd name="T1" fmla="*/ T0 w 1322"/>
                  <a:gd name="T2" fmla="+- 0 4022 2700"/>
                  <a:gd name="T3" fmla="*/ T2 w 1322"/>
                </a:gdLst>
                <a:ahLst/>
                <a:cxnLst>
                  <a:cxn ang="0">
                    <a:pos x="T1" y="0"/>
                  </a:cxn>
                  <a:cxn ang="0">
                    <a:pos x="T3" y="0"/>
                  </a:cxn>
                </a:cxnLst>
                <a:rect l="0" t="0" r="r" b="b"/>
                <a:pathLst>
                  <a:path w="1322">
                    <a:moveTo>
                      <a:pt x="0" y="0"/>
                    </a:moveTo>
                    <a:lnTo>
                      <a:pt x="1322" y="0"/>
                    </a:lnTo>
                  </a:path>
                </a:pathLst>
              </a:custGeom>
              <a:noFill/>
              <a:ln w="15951">
                <a:solidFill>
                  <a:srgbClr val="FFFFFF"/>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dirty="0">
                  <a:solidFill>
                    <a:prstClr val="black"/>
                  </a:solidFill>
                </a:endParaRPr>
              </a:p>
            </p:txBody>
          </p:sp>
        </p:grpSp>
      </p:grpSp>
    </p:spTree>
    <p:extLst>
      <p:ext uri="{BB962C8B-B14F-4D97-AF65-F5344CB8AC3E}">
        <p14:creationId xmlns:p14="http://schemas.microsoft.com/office/powerpoint/2010/main" val="295016970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Footer Placeholder 2"/>
          <p:cNvSpPr>
            <a:spLocks noGrp="1"/>
          </p:cNvSpPr>
          <p:nvPr>
            <p:ph type="ftr" sz="quarter" idx="10"/>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4" name="Slide Number Placeholder 3"/>
          <p:cNvSpPr>
            <a:spLocks noGrp="1"/>
          </p:cNvSpPr>
          <p:nvPr>
            <p:ph type="sldNum" sz="quarter" idx="11"/>
          </p:nvPr>
        </p:nvSpPr>
        <p:spPr/>
        <p:txBody>
          <a:bodyPr/>
          <a:lstStyle>
            <a:lvl1pPr>
              <a:defRPr>
                <a:solidFill>
                  <a:srgbClr val="006B72"/>
                </a:solidFill>
              </a:defRPr>
            </a:lvl1pPr>
          </a:lstStyle>
          <a:p>
            <a:fld id="{3E1A4786-2968-4945-BF23-2AE47CAA0E88}" type="slidenum">
              <a:rPr lang="en-US" smtClean="0"/>
              <a:pPr/>
              <a:t>‹#›</a:t>
            </a:fld>
            <a:endParaRPr lang="en-US" dirty="0"/>
          </a:p>
        </p:txBody>
      </p:sp>
      <p:sp>
        <p:nvSpPr>
          <p:cNvPr id="6" name="Text Placeholder 5"/>
          <p:cNvSpPr>
            <a:spLocks noGrp="1"/>
          </p:cNvSpPr>
          <p:nvPr>
            <p:ph type="body" sz="quarter" idx="12"/>
          </p:nvPr>
        </p:nvSpPr>
        <p:spPr>
          <a:xfrm>
            <a:off x="304800" y="1600200"/>
            <a:ext cx="8382000" cy="4648200"/>
          </a:xfrm>
        </p:spPr>
        <p:txBody>
          <a:bodyPr/>
          <a:lstStyle>
            <a:lvl1pPr marL="0" indent="0">
              <a:spcBef>
                <a:spcPts val="0"/>
              </a:spcBef>
              <a:buNone/>
              <a:defRPr sz="2800" baseline="30000"/>
            </a:lvl1pPr>
          </a:lstStyle>
          <a:p>
            <a:pPr lvl="0"/>
            <a:r>
              <a:rPr lang="en-US" smtClean="0"/>
              <a:t>Click to edit Master text styles</a:t>
            </a:r>
          </a:p>
        </p:txBody>
      </p:sp>
    </p:spTree>
    <p:extLst>
      <p:ext uri="{BB962C8B-B14F-4D97-AF65-F5344CB8AC3E}">
        <p14:creationId xmlns:p14="http://schemas.microsoft.com/office/powerpoint/2010/main" val="40482311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1"/>
            <a:ext cx="8229600" cy="3886200"/>
          </a:xfrm>
          <a:solidFill>
            <a:srgbClr val="687834">
              <a:alpha val="10000"/>
            </a:srgbClr>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6" name="Slide Number Placeholder 5"/>
          <p:cNvSpPr>
            <a:spLocks noGrp="1"/>
          </p:cNvSpPr>
          <p:nvPr>
            <p:ph type="sldNum" sz="quarter" idx="12"/>
          </p:nvPr>
        </p:nvSpPr>
        <p:spPr/>
        <p:txBody>
          <a:bodyPr/>
          <a:lstStyle/>
          <a:p>
            <a:fld id="{3E1A4786-2968-4945-BF23-2AE47CAA0E8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319222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solidFill>
                  <a:srgbClr val="006B72"/>
                </a:solidFill>
              </a:defRPr>
            </a:lvl1pPr>
          </a:lstStyle>
          <a:p>
            <a:r>
              <a:rPr lang="en-US" dirty="0" smtClean="0"/>
              <a:t>My Partner For Learning Solutions</a:t>
            </a:r>
            <a:endParaRPr lang="en-US" dirty="0"/>
          </a:p>
        </p:txBody>
      </p:sp>
      <p:sp>
        <p:nvSpPr>
          <p:cNvPr id="6" name="Slide Number Placeholder 5"/>
          <p:cNvSpPr>
            <a:spLocks noGrp="1"/>
          </p:cNvSpPr>
          <p:nvPr>
            <p:ph type="sldNum" sz="quarter" idx="12"/>
          </p:nvPr>
        </p:nvSpPr>
        <p:spPr/>
        <p:txBody>
          <a:bodyPr/>
          <a:lstStyle>
            <a:lvl1pPr>
              <a:defRPr>
                <a:solidFill>
                  <a:srgbClr val="006B72"/>
                </a:solidFill>
              </a:defRPr>
            </a:lvl1pPr>
          </a:lstStyle>
          <a:p>
            <a:fld id="{3E1A4786-2968-4945-BF23-2AE47CAA0E88}" type="slidenum">
              <a:rPr lang="en-US" smtClean="0"/>
              <a:pPr/>
              <a:t>‹#›</a:t>
            </a:fld>
            <a:endParaRPr lang="en-US" dirty="0"/>
          </a:p>
        </p:txBody>
      </p:sp>
    </p:spTree>
    <p:extLst>
      <p:ext uri="{BB962C8B-B14F-4D97-AF65-F5344CB8AC3E}">
        <p14:creationId xmlns:p14="http://schemas.microsoft.com/office/powerpoint/2010/main" val="238437906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7" name="Slide Number Placeholder 6"/>
          <p:cNvSpPr>
            <a:spLocks noGrp="1"/>
          </p:cNvSpPr>
          <p:nvPr>
            <p:ph type="sldNum" sz="quarter" idx="12"/>
          </p:nvPr>
        </p:nvSpPr>
        <p:spPr/>
        <p:txBody>
          <a:bodyPr/>
          <a:lstStyle>
            <a:lvl1pPr>
              <a:defRPr>
                <a:solidFill>
                  <a:srgbClr val="006B72"/>
                </a:solidFill>
              </a:defRPr>
            </a:lvl1pPr>
          </a:lstStyle>
          <a:p>
            <a:fld id="{3E1A4786-2968-4945-BF23-2AE47CAA0E88}" type="slidenum">
              <a:rPr lang="en-US" smtClean="0"/>
              <a:pPr/>
              <a:t>‹#›</a:t>
            </a:fld>
            <a:endParaRPr lang="en-US" dirty="0"/>
          </a:p>
        </p:txBody>
      </p:sp>
    </p:spTree>
    <p:extLst>
      <p:ext uri="{BB962C8B-B14F-4D97-AF65-F5344CB8AC3E}">
        <p14:creationId xmlns:p14="http://schemas.microsoft.com/office/powerpoint/2010/main" val="341006094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9" name="Slide Number Placeholder 8"/>
          <p:cNvSpPr>
            <a:spLocks noGrp="1"/>
          </p:cNvSpPr>
          <p:nvPr>
            <p:ph type="sldNum" sz="quarter" idx="12"/>
          </p:nvPr>
        </p:nvSpPr>
        <p:spPr/>
        <p:txBody>
          <a:bodyPr/>
          <a:lstStyle>
            <a:lvl1pPr>
              <a:defRPr>
                <a:solidFill>
                  <a:srgbClr val="006B72"/>
                </a:solidFill>
              </a:defRPr>
            </a:lvl1pPr>
          </a:lstStyle>
          <a:p>
            <a:fld id="{3E1A4786-2968-4945-BF23-2AE47CAA0E88}" type="slidenum">
              <a:rPr lang="en-US" smtClean="0"/>
              <a:pPr/>
              <a:t>‹#›</a:t>
            </a:fld>
            <a:endParaRPr lang="en-US" dirty="0"/>
          </a:p>
        </p:txBody>
      </p:sp>
    </p:spTree>
    <p:extLst>
      <p:ext uri="{BB962C8B-B14F-4D97-AF65-F5344CB8AC3E}">
        <p14:creationId xmlns:p14="http://schemas.microsoft.com/office/powerpoint/2010/main" val="10359500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5" name="Slide Number Placeholder 4"/>
          <p:cNvSpPr>
            <a:spLocks noGrp="1"/>
          </p:cNvSpPr>
          <p:nvPr>
            <p:ph type="sldNum" sz="quarter" idx="12"/>
          </p:nvPr>
        </p:nvSpPr>
        <p:spPr/>
        <p:txBody>
          <a:bodyPr/>
          <a:lstStyle>
            <a:lvl1pPr>
              <a:defRPr>
                <a:solidFill>
                  <a:srgbClr val="006B72"/>
                </a:solidFill>
              </a:defRPr>
            </a:lvl1pPr>
          </a:lstStyle>
          <a:p>
            <a:fld id="{3E1A4786-2968-4945-BF23-2AE47CAA0E88}" type="slidenum">
              <a:rPr lang="en-US" smtClean="0"/>
              <a:pPr/>
              <a:t>‹#›</a:t>
            </a:fld>
            <a:endParaRPr lang="en-US" dirty="0"/>
          </a:p>
        </p:txBody>
      </p:sp>
    </p:spTree>
    <p:extLst>
      <p:ext uri="{BB962C8B-B14F-4D97-AF65-F5344CB8AC3E}">
        <p14:creationId xmlns:p14="http://schemas.microsoft.com/office/powerpoint/2010/main" val="23382560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4" name="Slide Number Placeholder 3"/>
          <p:cNvSpPr>
            <a:spLocks noGrp="1"/>
          </p:cNvSpPr>
          <p:nvPr>
            <p:ph type="sldNum" sz="quarter" idx="12"/>
          </p:nvPr>
        </p:nvSpPr>
        <p:spPr/>
        <p:txBody>
          <a:bodyPr/>
          <a:lstStyle>
            <a:lvl1pPr>
              <a:defRPr>
                <a:solidFill>
                  <a:srgbClr val="006B72"/>
                </a:solidFill>
              </a:defRPr>
            </a:lvl1pPr>
          </a:lstStyle>
          <a:p>
            <a:fld id="{3E1A4786-2968-4945-BF23-2AE47CAA0E88}" type="slidenum">
              <a:rPr lang="en-US" smtClean="0"/>
              <a:pPr/>
              <a:t>‹#›</a:t>
            </a:fld>
            <a:endParaRPr lang="en-US" dirty="0"/>
          </a:p>
        </p:txBody>
      </p:sp>
    </p:spTree>
    <p:extLst>
      <p:ext uri="{BB962C8B-B14F-4D97-AF65-F5344CB8AC3E}">
        <p14:creationId xmlns:p14="http://schemas.microsoft.com/office/powerpoint/2010/main" val="422421877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81400" y="32289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7" name="Slide Number Placeholder 6"/>
          <p:cNvSpPr>
            <a:spLocks noGrp="1"/>
          </p:cNvSpPr>
          <p:nvPr>
            <p:ph type="sldNum" sz="quarter" idx="12"/>
          </p:nvPr>
        </p:nvSpPr>
        <p:spPr/>
        <p:txBody>
          <a:bodyPr/>
          <a:lstStyle>
            <a:lvl1pPr>
              <a:defRPr>
                <a:solidFill>
                  <a:srgbClr val="006B72"/>
                </a:solidFill>
              </a:defRPr>
            </a:lvl1pPr>
          </a:lstStyle>
          <a:p>
            <a:fld id="{3E1A4786-2968-4945-BF23-2AE47CAA0E88}" type="slidenum">
              <a:rPr lang="en-US" smtClean="0"/>
              <a:pPr/>
              <a:t>‹#›</a:t>
            </a:fld>
            <a:endParaRPr lang="en-US" dirty="0"/>
          </a:p>
        </p:txBody>
      </p:sp>
    </p:spTree>
    <p:extLst>
      <p:ext uri="{BB962C8B-B14F-4D97-AF65-F5344CB8AC3E}">
        <p14:creationId xmlns:p14="http://schemas.microsoft.com/office/powerpoint/2010/main" val="26894973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009900" y="6340475"/>
            <a:ext cx="3276600" cy="365125"/>
          </a:xfrm>
        </p:spPr>
        <p:txBody>
          <a:bodyPr/>
          <a:lstStyle>
            <a:lvl1pPr>
              <a:defRPr>
                <a:solidFill>
                  <a:srgbClr val="006B72"/>
                </a:solidFill>
              </a:defRPr>
            </a:lvl1pPr>
          </a:lstStyle>
          <a:p>
            <a:r>
              <a:rPr lang="en-US" dirty="0" smtClean="0"/>
              <a:t>My Partner For Learning Solutions</a:t>
            </a:r>
            <a:endParaRPr lang="en-US" dirty="0"/>
          </a:p>
        </p:txBody>
      </p:sp>
      <p:sp>
        <p:nvSpPr>
          <p:cNvPr id="7" name="Slide Number Placeholder 6"/>
          <p:cNvSpPr>
            <a:spLocks noGrp="1"/>
          </p:cNvSpPr>
          <p:nvPr>
            <p:ph type="sldNum" sz="quarter" idx="12"/>
          </p:nvPr>
        </p:nvSpPr>
        <p:spPr/>
        <p:txBody>
          <a:bodyPr/>
          <a:lstStyle>
            <a:lvl1pPr>
              <a:defRPr>
                <a:solidFill>
                  <a:srgbClr val="006B72"/>
                </a:solidFill>
              </a:defRPr>
            </a:lvl1pPr>
          </a:lstStyle>
          <a:p>
            <a:fld id="{3E1A4786-2968-4945-BF23-2AE47CAA0E88}" type="slidenum">
              <a:rPr lang="en-US" smtClean="0"/>
              <a:pPr/>
              <a:t>‹#›</a:t>
            </a:fld>
            <a:endParaRPr lang="en-US" dirty="0"/>
          </a:p>
        </p:txBody>
      </p:sp>
    </p:spTree>
    <p:extLst>
      <p:ext uri="{BB962C8B-B14F-4D97-AF65-F5344CB8AC3E}">
        <p14:creationId xmlns:p14="http://schemas.microsoft.com/office/powerpoint/2010/main" val="7435970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687834">
                <a:alpha val="50000"/>
              </a:srgbClr>
            </a:gs>
            <a:gs pos="50000">
              <a:schemeClr val="bg1"/>
            </a:gs>
            <a:gs pos="100000">
              <a:srgbClr val="687834">
                <a:alpha val="50000"/>
              </a:srgb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009900" y="6299433"/>
            <a:ext cx="3276600" cy="365125"/>
          </a:xfrm>
          <a:prstGeom prst="rect">
            <a:avLst/>
          </a:prstGeom>
        </p:spPr>
        <p:txBody>
          <a:bodyPr vert="horz" lIns="91440" tIns="45720" rIns="91440" bIns="45720" rtlCol="0" anchor="ctr"/>
          <a:lstStyle>
            <a:lvl1pPr algn="ctr">
              <a:defRPr sz="1400">
                <a:solidFill>
                  <a:srgbClr val="006B72"/>
                </a:solidFill>
                <a:latin typeface="Gotham Medium" pitchFamily="2" charset="0"/>
              </a:defRPr>
            </a:lvl1pPr>
          </a:lstStyle>
          <a:p>
            <a:r>
              <a:rPr lang="en-US" dirty="0" smtClean="0"/>
              <a:t>My Partner For Learning Solutions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1A4786-2968-4945-BF23-2AE47CAA0E88}" type="slidenum">
              <a:rPr lang="en-US" smtClean="0">
                <a:solidFill>
                  <a:prstClr val="black">
                    <a:tint val="75000"/>
                  </a:prstClr>
                </a:solidFill>
              </a:rPr>
              <a:pPr/>
              <a:t>‹#›</a:t>
            </a:fld>
            <a:endParaRPr lang="en-US" dirty="0">
              <a:solidFill>
                <a:prstClr val="black">
                  <a:tint val="75000"/>
                </a:prstClr>
              </a:solidFill>
            </a:endParaRPr>
          </a:p>
        </p:txBody>
      </p:sp>
      <p:pic>
        <p:nvPicPr>
          <p:cNvPr id="13" name="Picture 12"/>
          <p:cNvPicPr>
            <a:picLocks noChangeAspect="1"/>
          </p:cNvPicPr>
          <p:nvPr/>
        </p:nvPicPr>
        <p:blipFill>
          <a:blip r:embed="rId14" cstate="print">
            <a:extLst>
              <a:ext uri="{BEBA8EAE-BF5A-486C-A8C5-ECC9F3942E4B}">
                <a14:imgProps xmlns:a14="http://schemas.microsoft.com/office/drawing/2010/main">
                  <a14:imgLayer r:embed="rId15">
                    <a14:imgEffect>
                      <a14:backgroundRemoval t="0" b="100000" l="0" r="100000">
                        <a14:foregroundMark x1="83444" y1="14331" x2="83444" y2="14331"/>
                        <a14:foregroundMark x1="96000" y1="17197" x2="96000" y2="17197"/>
                        <a14:backgroundMark x1="55778" y1="45541" x2="55778" y2="45541"/>
                        <a14:backgroundMark x1="59778" y1="40127" x2="59778" y2="40127"/>
                        <a14:backgroundMark x1="65889" y1="32803" x2="65889" y2="32803"/>
                        <a14:backgroundMark x1="70111" y1="28981" x2="70111" y2="28981"/>
                        <a14:backgroundMark x1="73222" y1="26433" x2="73222" y2="26433"/>
                        <a14:backgroundMark x1="47333" y1="59554" x2="47333" y2="59554"/>
                        <a14:backgroundMark x1="48556" y1="57962" x2="48556" y2="57962"/>
                        <a14:backgroundMark x1="43444" y1="66879" x2="43444" y2="66879"/>
                        <a14:backgroundMark x1="38000" y1="78025" x2="38000" y2="78025"/>
                        <a14:backgroundMark x1="34333" y1="85669" x2="34333" y2="85669"/>
                      </a14:backgroundRemoval>
                    </a14:imgEffect>
                  </a14:imgLayer>
                </a14:imgProps>
              </a:ext>
              <a:ext uri="{28A0092B-C50C-407E-A947-70E740481C1C}">
                <a14:useLocalDpi xmlns:a14="http://schemas.microsoft.com/office/drawing/2010/main" val="0"/>
              </a:ext>
            </a:extLst>
          </a:blip>
          <a:stretch>
            <a:fillRect/>
          </a:stretch>
        </p:blipFill>
        <p:spPr>
          <a:xfrm>
            <a:off x="7162800" y="6054040"/>
            <a:ext cx="1552938" cy="541802"/>
          </a:xfrm>
          <a:prstGeom prst="rect">
            <a:avLst/>
          </a:prstGeom>
        </p:spPr>
      </p:pic>
      <p:pic>
        <p:nvPicPr>
          <p:cNvPr id="14" name="Picture 13"/>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533400" y="5774765"/>
            <a:ext cx="1917588" cy="853072"/>
          </a:xfrm>
          <a:prstGeom prst="rect">
            <a:avLst/>
          </a:prstGeom>
        </p:spPr>
      </p:pic>
      <p:cxnSp>
        <p:nvCxnSpPr>
          <p:cNvPr id="16" name="Straight Connector 15"/>
          <p:cNvCxnSpPr/>
          <p:nvPr/>
        </p:nvCxnSpPr>
        <p:spPr>
          <a:xfrm>
            <a:off x="1752600" y="6299433"/>
            <a:ext cx="5791200" cy="0"/>
          </a:xfrm>
          <a:prstGeom prst="line">
            <a:avLst/>
          </a:prstGeom>
          <a:ln w="9525">
            <a:solidFill>
              <a:srgbClr val="006B72"/>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9948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dt="0"/>
  <p:txStyles>
    <p:titleStyle>
      <a:lvl1pPr algn="ctr" defTabSz="914400" rtl="0" eaLnBrk="1" latinLnBrk="0" hangingPunct="1">
        <a:spcBef>
          <a:spcPct val="0"/>
        </a:spcBef>
        <a:buNone/>
        <a:defRPr sz="4400" b="1" kern="1200">
          <a:solidFill>
            <a:schemeClr val="tx1"/>
          </a:solidFill>
          <a:latin typeface="+mj-lt"/>
          <a:ea typeface="+mj-ea"/>
          <a:cs typeface="+mj-cs"/>
        </a:defRPr>
      </a:lvl1pPr>
    </p:titleStyle>
    <p:bodyStyle>
      <a:lvl1pPr marL="0" indent="0" algn="l" defTabSz="914400" rtl="0" eaLnBrk="1" latinLnBrk="0" hangingPunct="1">
        <a:spcBef>
          <a:spcPct val="20000"/>
        </a:spcBef>
        <a:buFont typeface="Arial" panose="020B0604020202020204" pitchFamily="34" charset="0"/>
        <a:buNone/>
        <a:defRPr sz="3200" b="1" kern="1200">
          <a:solidFill>
            <a:srgbClr val="8A221B"/>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1" kern="1200">
          <a:solidFill>
            <a:srgbClr val="006B7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1" kern="1200">
          <a:solidFill>
            <a:srgbClr val="687834"/>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1"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8A221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828800"/>
          </a:xfrm>
        </p:spPr>
        <p:txBody>
          <a:bodyPr anchor="t">
            <a:normAutofit fontScale="90000"/>
          </a:bodyPr>
          <a:lstStyle/>
          <a:p>
            <a:pPr algn="ctr"/>
            <a:r>
              <a:rPr lang="en-US" dirty="0" smtClean="0"/>
              <a:t>“</a:t>
            </a:r>
            <a:r>
              <a:rPr lang="en-US" b="1" dirty="0" smtClean="0"/>
              <a:t>Right Door</a:t>
            </a:r>
            <a:r>
              <a:rPr lang="en-US" dirty="0" smtClean="0"/>
              <a:t>” </a:t>
            </a:r>
            <a:r>
              <a:rPr lang="en-US" dirty="0"/>
              <a:t>Approach </a:t>
            </a:r>
            <a:r>
              <a:rPr lang="en-US" sz="4000" dirty="0" smtClean="0"/>
              <a:t/>
            </a:r>
            <a:br>
              <a:rPr lang="en-US" sz="4000" dirty="0" smtClean="0"/>
            </a:br>
            <a:r>
              <a:rPr lang="en-US" sz="3600" dirty="0" smtClean="0"/>
              <a:t>All </a:t>
            </a:r>
            <a:r>
              <a:rPr lang="en-US" sz="3600" dirty="0"/>
              <a:t>doors in a school should lead to assistance ideally within the school walls</a:t>
            </a:r>
            <a:br>
              <a:rPr lang="en-US" sz="3600" dirty="0"/>
            </a:br>
            <a:endParaRPr lang="en-US"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32629069"/>
              </p:ext>
            </p:extLst>
          </p:nvPr>
        </p:nvGraphicFramePr>
        <p:xfrm>
          <a:off x="457200" y="2286000"/>
          <a:ext cx="8229600" cy="3429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16CD4087-0CCE-45E2-B2F8-189B156D7E07}" type="slidenum">
              <a:rPr lang="en-US" smtClean="0">
                <a:solidFill>
                  <a:prstClr val="black">
                    <a:tint val="75000"/>
                  </a:prstClr>
                </a:solidFill>
              </a:rPr>
              <a:pPr/>
              <a:t>1</a:t>
            </a:fld>
            <a:endParaRPr lang="en-US">
              <a:solidFill>
                <a:prstClr val="black">
                  <a:tint val="75000"/>
                </a:prstClr>
              </a:solidFill>
            </a:endParaRPr>
          </a:p>
        </p:txBody>
      </p:sp>
    </p:spTree>
    <p:extLst>
      <p:ext uri="{BB962C8B-B14F-4D97-AF65-F5344CB8AC3E}">
        <p14:creationId xmlns:p14="http://schemas.microsoft.com/office/powerpoint/2010/main" val="2614005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2"/>
            <a:ext cx="8229600" cy="1143000"/>
          </a:xfrm>
        </p:spPr>
        <p:txBody>
          <a:bodyPr/>
          <a:lstStyle/>
          <a:p>
            <a:r>
              <a:rPr lang="en-US" dirty="0" smtClean="0"/>
              <a:t>Capital Region ESD 113</a:t>
            </a:r>
            <a:endParaRPr lang="en-US" dirty="0"/>
          </a:p>
        </p:txBody>
      </p:sp>
      <p:sp>
        <p:nvSpPr>
          <p:cNvPr id="5" name="Content Placeholder 4"/>
          <p:cNvSpPr>
            <a:spLocks noGrp="1"/>
          </p:cNvSpPr>
          <p:nvPr>
            <p:ph idx="1"/>
          </p:nvPr>
        </p:nvSpPr>
        <p:spPr/>
        <p:txBody>
          <a:bodyPr>
            <a:normAutofit fontScale="70000" lnSpcReduction="20000"/>
          </a:bodyPr>
          <a:lstStyle/>
          <a:p>
            <a:pPr algn="ctr"/>
            <a:r>
              <a:rPr lang="en-US" i="1" dirty="0">
                <a:solidFill>
                  <a:schemeClr val="tx1"/>
                </a:solidFill>
              </a:rPr>
              <a:t>Our goal is that all students who need treatment will be identified, </a:t>
            </a:r>
            <a:r>
              <a:rPr lang="en-US" i="1" dirty="0" smtClean="0">
                <a:solidFill>
                  <a:schemeClr val="tx1"/>
                </a:solidFill>
              </a:rPr>
              <a:t>assessed, and </a:t>
            </a:r>
            <a:r>
              <a:rPr lang="en-US" i="1" dirty="0">
                <a:solidFill>
                  <a:schemeClr val="tx1"/>
                </a:solidFill>
              </a:rPr>
              <a:t>get the needed evidence-based services and supports.</a:t>
            </a:r>
          </a:p>
          <a:p>
            <a:pPr algn="ctr"/>
            <a:endParaRPr lang="en-US" dirty="0"/>
          </a:p>
          <a:p>
            <a:pPr marL="457200" indent="-457200">
              <a:spcAft>
                <a:spcPts val="600"/>
              </a:spcAft>
              <a:buFont typeface="Arial" panose="020B0604020202020204" pitchFamily="34" charset="0"/>
              <a:buChar char="•"/>
            </a:pPr>
            <a:r>
              <a:rPr lang="en-US" dirty="0" smtClean="0"/>
              <a:t>Capital Region ESD 113 is </a:t>
            </a:r>
            <a:r>
              <a:rPr lang="en-US" dirty="0"/>
              <a:t>the first ESD in Washington State to be dually licensed to provide both mental health and substance abuse clinical treatment services. </a:t>
            </a:r>
          </a:p>
          <a:p>
            <a:pPr marL="457200" indent="-457200">
              <a:spcAft>
                <a:spcPts val="600"/>
              </a:spcAft>
              <a:buFont typeface="Arial" panose="020B0604020202020204" pitchFamily="34" charset="0"/>
              <a:buChar char="•"/>
            </a:pPr>
            <a:r>
              <a:rPr lang="en-US" dirty="0"/>
              <a:t>Currently piloting comprehensive </a:t>
            </a:r>
            <a:r>
              <a:rPr lang="en-US" dirty="0" smtClean="0"/>
              <a:t>school-based </a:t>
            </a:r>
            <a:r>
              <a:rPr lang="en-US" dirty="0"/>
              <a:t>mental health </a:t>
            </a:r>
            <a:r>
              <a:rPr lang="en-US" dirty="0" smtClean="0"/>
              <a:t>services. </a:t>
            </a:r>
          </a:p>
          <a:p>
            <a:pPr marL="457200" indent="-457200">
              <a:spcAft>
                <a:spcPts val="600"/>
              </a:spcAft>
              <a:buFont typeface="Arial" panose="020B0604020202020204" pitchFamily="34" charset="0"/>
              <a:buChar char="•"/>
            </a:pPr>
            <a:r>
              <a:rPr lang="en-US" dirty="0" smtClean="0"/>
              <a:t>Our </a:t>
            </a:r>
            <a:r>
              <a:rPr lang="en-US" dirty="0"/>
              <a:t>model provides prevention, intervention, treatment and recovery support services using </a:t>
            </a:r>
            <a:r>
              <a:rPr lang="en-US" dirty="0" smtClean="0"/>
              <a:t>evidence-based practices. </a:t>
            </a:r>
            <a:endParaRPr lang="en-US" dirty="0"/>
          </a:p>
          <a:p>
            <a:pPr marL="457200" indent="-457200">
              <a:spcAft>
                <a:spcPts val="600"/>
              </a:spcAft>
              <a:buFont typeface="Arial" panose="020B0604020202020204" pitchFamily="34" charset="0"/>
              <a:buChar char="•"/>
            </a:pPr>
            <a:r>
              <a:rPr lang="en-US" dirty="0"/>
              <a:t>We bridge the gap between schools and community </a:t>
            </a:r>
            <a:r>
              <a:rPr lang="en-US" dirty="0" smtClean="0"/>
              <a:t>partners.</a:t>
            </a:r>
            <a:endParaRPr lang="en-US" dirty="0"/>
          </a:p>
        </p:txBody>
      </p:sp>
      <p:sp>
        <p:nvSpPr>
          <p:cNvPr id="6" name="Slide Number Placeholder 5"/>
          <p:cNvSpPr>
            <a:spLocks noGrp="1"/>
          </p:cNvSpPr>
          <p:nvPr>
            <p:ph type="sldNum" sz="quarter" idx="12"/>
          </p:nvPr>
        </p:nvSpPr>
        <p:spPr/>
        <p:txBody>
          <a:bodyPr/>
          <a:lstStyle/>
          <a:p>
            <a:fld id="{3E1A4786-2968-4945-BF23-2AE47CAA0E88}"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996668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181</Words>
  <Application>Microsoft Office PowerPoint</Application>
  <PresentationFormat>On-screen Show (4:3)</PresentationFormat>
  <Paragraphs>15</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Simple PowerPointTemplate</vt:lpstr>
      <vt:lpstr>“Right Door” Approach  All doors in a school should lead to assistance ideally within the school walls </vt:lpstr>
      <vt:lpstr>Capital Region ESD 113</vt:lpstr>
    </vt:vector>
  </TitlesOfParts>
  <Company>Educational Service District #113</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 Door” Approach  All doors in a school should lead to assistance ideally within the school walls</dc:title>
  <dc:creator>Sara Ellsworth</dc:creator>
  <cp:lastModifiedBy>Mia Troy</cp:lastModifiedBy>
  <cp:revision>2</cp:revision>
  <dcterms:created xsi:type="dcterms:W3CDTF">2017-04-19T04:48:15Z</dcterms:created>
  <dcterms:modified xsi:type="dcterms:W3CDTF">2017-04-20T22:19:24Z</dcterms:modified>
</cp:coreProperties>
</file>