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e Dishongh" initials="DD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F34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64" y="-102"/>
      </p:cViewPr>
      <p:guideLst>
        <p:guide orient="horz" pos="2160"/>
        <p:guide pos="384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045CAFDB-5F85-472C-9318-28C7B3B251E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6C229534-D0A7-4DB6-974A-BE558C90A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4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29534-D0A7-4DB6-974A-BE558C90AEB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01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9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51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4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3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64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6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4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0038"/>
            <a:ext cx="10515600" cy="900112"/>
          </a:xfrm>
        </p:spPr>
        <p:txBody>
          <a:bodyPr/>
          <a:lstStyle>
            <a:lvl1pPr>
              <a:defRPr b="1" cap="none" spc="5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9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68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D688A-F6FC-4180-A1E8-8E5D5FB0E26B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E2EC-D6AB-464C-89E6-2342D150E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0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23215" y="1154347"/>
            <a:ext cx="4391249" cy="246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School staff identify or student self refers for mental health services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3643544" y="2521061"/>
            <a:ext cx="5217866" cy="224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Point of Contact or designee contacts parents for permission to make the referral</a:t>
            </a:r>
            <a:endParaRPr lang="en-US" sz="1200" dirty="0"/>
          </a:p>
        </p:txBody>
      </p:sp>
      <p:sp>
        <p:nvSpPr>
          <p:cNvPr id="21" name="Oval 20"/>
          <p:cNvSpPr/>
          <p:nvPr/>
        </p:nvSpPr>
        <p:spPr>
          <a:xfrm>
            <a:off x="541583" y="2394130"/>
            <a:ext cx="2564493" cy="47798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Students 13 and over can request no parent contact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3357905" y="3821232"/>
            <a:ext cx="3662841" cy="22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/>
              <a:t>Point of Contact or designee completes referral forms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4260723" y="3172528"/>
            <a:ext cx="1843476" cy="198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Parent agrees to referral</a:t>
            </a:r>
            <a:endParaRPr lang="en-US" sz="1200" dirty="0"/>
          </a:p>
        </p:txBody>
      </p:sp>
      <p:sp>
        <p:nvSpPr>
          <p:cNvPr id="29" name="Oval 28"/>
          <p:cNvSpPr/>
          <p:nvPr/>
        </p:nvSpPr>
        <p:spPr>
          <a:xfrm>
            <a:off x="556485" y="3195278"/>
            <a:ext cx="2545040" cy="45446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Complete referral without contacting parents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4383362" y="4482397"/>
            <a:ext cx="1561198" cy="233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AWARE Referral Form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1277232" y="4470561"/>
            <a:ext cx="2626257" cy="245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MH Agency Service Request Form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6314022" y="4436420"/>
            <a:ext cx="3131148" cy="267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OPTIONAL: Signed BGPS Release of Information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3948272" y="1829029"/>
            <a:ext cx="4391249" cy="26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Staff complete and deliver AWARE Referral Form to Point of Contact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3347454" y="5134469"/>
            <a:ext cx="3753446" cy="214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Point of Contact delivers forms to mental health therapist</a:t>
            </a:r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1354673" y="5736852"/>
            <a:ext cx="4201340" cy="273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OPTIONAL: Faxes Service Request form to mental health agency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5817104" y="5732983"/>
            <a:ext cx="3037165" cy="274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Hand deliver referral forms to MH therapist</a:t>
            </a:r>
            <a:endParaRPr lang="en-US" sz="12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11782" y="233369"/>
            <a:ext cx="9465557" cy="511987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</a:rPr>
              <a:t>AWARE MENTAL HEALTH REFERRAL PROCESS</a:t>
            </a:r>
            <a:endParaRPr lang="en-US" sz="2800" b="1" u="sng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861" y="2803985"/>
            <a:ext cx="202777" cy="3138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3990" y="3489559"/>
            <a:ext cx="207282" cy="32311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5173" y="4097790"/>
            <a:ext cx="207282" cy="323116"/>
          </a:xfrm>
          <a:prstGeom prst="rect">
            <a:avLst/>
          </a:prstGeom>
        </p:spPr>
      </p:pic>
      <p:sp>
        <p:nvSpPr>
          <p:cNvPr id="19" name="Plus 18"/>
          <p:cNvSpPr/>
          <p:nvPr/>
        </p:nvSpPr>
        <p:spPr>
          <a:xfrm>
            <a:off x="4033900" y="4461909"/>
            <a:ext cx="254050" cy="24276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Plus 21"/>
          <p:cNvSpPr/>
          <p:nvPr/>
        </p:nvSpPr>
        <p:spPr>
          <a:xfrm>
            <a:off x="6011183" y="4482397"/>
            <a:ext cx="241294" cy="24276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0861" y="4796418"/>
            <a:ext cx="198465" cy="309372"/>
          </a:xfrm>
          <a:prstGeom prst="rect">
            <a:avLst/>
          </a:prstGeom>
        </p:spPr>
      </p:pic>
      <p:sp>
        <p:nvSpPr>
          <p:cNvPr id="2" name="Down Arrow 1"/>
          <p:cNvSpPr/>
          <p:nvPr/>
        </p:nvSpPr>
        <p:spPr>
          <a:xfrm>
            <a:off x="1700618" y="2913493"/>
            <a:ext cx="246425" cy="25903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45833" y="3162254"/>
            <a:ext cx="1699260" cy="218449"/>
          </a:xfrm>
          <a:prstGeom prst="rect">
            <a:avLst/>
          </a:prstGeom>
          <a:solidFill>
            <a:srgbClr val="EA8F3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Parent declines </a:t>
            </a:r>
            <a:r>
              <a:rPr lang="en-US" sz="1200" dirty="0"/>
              <a:t>r</a:t>
            </a:r>
            <a:r>
              <a:rPr lang="en-US" sz="1200" dirty="0" smtClean="0"/>
              <a:t>eferral</a:t>
            </a:r>
            <a:endParaRPr lang="en-US" sz="1200" dirty="0"/>
          </a:p>
        </p:txBody>
      </p:sp>
      <p:sp>
        <p:nvSpPr>
          <p:cNvPr id="36" name="Right Arrow 35"/>
          <p:cNvSpPr/>
          <p:nvPr/>
        </p:nvSpPr>
        <p:spPr>
          <a:xfrm rot="10800000">
            <a:off x="3139003" y="2567680"/>
            <a:ext cx="367874" cy="1747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Down Arrow 38"/>
          <p:cNvSpPr/>
          <p:nvPr/>
        </p:nvSpPr>
        <p:spPr>
          <a:xfrm>
            <a:off x="6296882" y="5404526"/>
            <a:ext cx="179048" cy="279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ight Arrow 39"/>
          <p:cNvSpPr/>
          <p:nvPr/>
        </p:nvSpPr>
        <p:spPr>
          <a:xfrm>
            <a:off x="8428624" y="3178112"/>
            <a:ext cx="425645" cy="1822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Left-Up Arrow 47"/>
          <p:cNvSpPr/>
          <p:nvPr/>
        </p:nvSpPr>
        <p:spPr>
          <a:xfrm rot="10800000" flipV="1">
            <a:off x="1700618" y="3706224"/>
            <a:ext cx="1625114" cy="2989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074" y="2788482"/>
            <a:ext cx="202777" cy="31382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37799" y="3058096"/>
            <a:ext cx="2574677" cy="431463"/>
          </a:xfrm>
          <a:prstGeom prst="rect">
            <a:avLst/>
          </a:prstGeom>
          <a:solidFill>
            <a:srgbClr val="EA8F3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Point of Contact hand delivers AWARE Referral Form to MH agency therapist</a:t>
            </a:r>
            <a:endParaRPr lang="en-US" sz="1200" dirty="0"/>
          </a:p>
        </p:txBody>
      </p:sp>
      <p:sp>
        <p:nvSpPr>
          <p:cNvPr id="18" name="Left-Up Arrow 17"/>
          <p:cNvSpPr/>
          <p:nvPr/>
        </p:nvSpPr>
        <p:spPr>
          <a:xfrm>
            <a:off x="8999344" y="3573077"/>
            <a:ext cx="1290549" cy="2353162"/>
          </a:xfrm>
          <a:prstGeom prst="leftUpArrow">
            <a:avLst>
              <a:gd name="adj1" fmla="val 7288"/>
              <a:gd name="adj2" fmla="val 7433"/>
              <a:gd name="adj3" fmla="val 13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6835" y="2154183"/>
            <a:ext cx="202777" cy="31382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095" y="1447802"/>
            <a:ext cx="202777" cy="313822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1033" y="5404293"/>
            <a:ext cx="198465" cy="3093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543134" y="890310"/>
            <a:ext cx="2268410" cy="938719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Mental Health Agency=</a:t>
            </a:r>
          </a:p>
          <a:p>
            <a:r>
              <a:rPr lang="en-US" sz="1100" dirty="0" smtClean="0"/>
              <a:t>*Columbia River Mental Health for    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PVMS and </a:t>
            </a:r>
            <a:r>
              <a:rPr lang="en-US" sz="1100" dirty="0"/>
              <a:t>PVP</a:t>
            </a:r>
          </a:p>
          <a:p>
            <a:r>
              <a:rPr lang="en-US" sz="1100" dirty="0" smtClean="0"/>
              <a:t>*Children’s Center for all other BGPS 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schools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5944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146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AWARE MENTAL HEALTH REFERRAL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Dishongh</dc:creator>
  <cp:lastModifiedBy>Mia Troy</cp:lastModifiedBy>
  <cp:revision>64</cp:revision>
  <cp:lastPrinted>2016-09-14T03:53:27Z</cp:lastPrinted>
  <dcterms:created xsi:type="dcterms:W3CDTF">2016-07-12T20:59:02Z</dcterms:created>
  <dcterms:modified xsi:type="dcterms:W3CDTF">2017-04-20T22:20:50Z</dcterms:modified>
</cp:coreProperties>
</file>