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73" d="100"/>
          <a:sy n="73" d="100"/>
        </p:scale>
        <p:origin x="-42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4/20/2017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5500" y="406400"/>
            <a:ext cx="1549400" cy="1397000"/>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8699" y="576337"/>
            <a:ext cx="2214148" cy="1227063"/>
          </a:xfrm>
          <a:prstGeom prst="rect">
            <a:avLst/>
          </a:prstGeom>
        </p:spPr>
      </p:pic>
      <p:sp>
        <p:nvSpPr>
          <p:cNvPr id="6" name="TextBox 5"/>
          <p:cNvSpPr txBox="1"/>
          <p:nvPr/>
        </p:nvSpPr>
        <p:spPr>
          <a:xfrm>
            <a:off x="4775200" y="406400"/>
            <a:ext cx="5181600" cy="769441"/>
          </a:xfrm>
          <a:prstGeom prst="rect">
            <a:avLst/>
          </a:prstGeom>
          <a:noFill/>
        </p:spPr>
        <p:txBody>
          <a:bodyPr wrap="square" rtlCol="0">
            <a:spAutoFit/>
          </a:bodyPr>
          <a:lstStyle/>
          <a:p>
            <a:r>
              <a:rPr lang="en-US" sz="4400" dirty="0" smtClean="0">
                <a:latin typeface="Calibri" panose="020F0502020204030204" pitchFamily="34" charset="0"/>
                <a:cs typeface="Calibri" panose="020F0502020204030204" pitchFamily="34" charset="0"/>
              </a:rPr>
              <a:t>Project Prevent Grant</a:t>
            </a:r>
            <a:endParaRPr lang="en-US" sz="4400" dirty="0">
              <a:latin typeface="Calibri" panose="020F0502020204030204" pitchFamily="34" charset="0"/>
              <a:cs typeface="Calibri" panose="020F0502020204030204" pitchFamily="34" charset="0"/>
            </a:endParaRPr>
          </a:p>
        </p:txBody>
      </p:sp>
      <p:sp>
        <p:nvSpPr>
          <p:cNvPr id="7" name="TextBox 6"/>
          <p:cNvSpPr txBox="1"/>
          <p:nvPr/>
        </p:nvSpPr>
        <p:spPr>
          <a:xfrm>
            <a:off x="3403600" y="1607641"/>
            <a:ext cx="7924800" cy="4493538"/>
          </a:xfrm>
          <a:prstGeom prst="rect">
            <a:avLst/>
          </a:prstGeom>
          <a:noFill/>
        </p:spPr>
        <p:txBody>
          <a:bodyPr wrap="square" rtlCol="0">
            <a:spAutoFit/>
          </a:bodyPr>
          <a:lstStyle/>
          <a:p>
            <a:pPr marL="285750" indent="-285750">
              <a:buFont typeface="Arial" panose="020B0604020202020204" pitchFamily="34" charset="0"/>
              <a:buChar char="•"/>
            </a:pPr>
            <a:r>
              <a:rPr lang="en-US" sz="2200" dirty="0">
                <a:latin typeface="Calibri" panose="020F0502020204030204" pitchFamily="34" charset="0"/>
                <a:cs typeface="Calibri" panose="020F0502020204030204" pitchFamily="34" charset="0"/>
              </a:rPr>
              <a:t>Funded through the Department of Education—3.9 million for five years.  We are currently in year 3 of the five year grant</a:t>
            </a:r>
            <a:r>
              <a:rPr lang="en-US" sz="2200" dirty="0" smtClean="0">
                <a:latin typeface="Calibri" panose="020F0502020204030204" pitchFamily="34" charset="0"/>
                <a:cs typeface="Calibri" panose="020F0502020204030204" pitchFamily="34" charset="0"/>
              </a:rPr>
              <a:t>.</a:t>
            </a:r>
          </a:p>
          <a:p>
            <a:endParaRPr lang="en-US" sz="22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200" dirty="0">
                <a:latin typeface="Calibri" panose="020F0502020204030204" pitchFamily="34" charset="0"/>
                <a:cs typeface="Calibri" panose="020F0502020204030204" pitchFamily="34" charset="0"/>
              </a:rPr>
              <a:t>Funding was passed as a response to the Sandy Hook Elementary shooting</a:t>
            </a:r>
            <a:r>
              <a:rPr lang="en-US" sz="2200" dirty="0" smtClean="0">
                <a:latin typeface="Calibri" panose="020F0502020204030204" pitchFamily="34" charset="0"/>
                <a:cs typeface="Calibri" panose="020F0502020204030204" pitchFamily="34" charset="0"/>
              </a:rPr>
              <a:t>.</a:t>
            </a:r>
          </a:p>
          <a:p>
            <a:endParaRPr lang="en-US" sz="22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200" dirty="0">
                <a:latin typeface="Calibri" panose="020F0502020204030204" pitchFamily="34" charset="0"/>
                <a:cs typeface="Calibri" panose="020F0502020204030204" pitchFamily="34" charset="0"/>
              </a:rPr>
              <a:t>Eight therapists were hired to work in 4 school districts in Spokane County and 15 school sites; school sites were originally chosen based on free and reduced lunch rates</a:t>
            </a:r>
            <a:r>
              <a:rPr lang="en-US" sz="2200" dirty="0" smtClean="0">
                <a:latin typeface="Calibri" panose="020F0502020204030204" pitchFamily="34" charset="0"/>
                <a:cs typeface="Calibri" panose="020F0502020204030204" pitchFamily="34" charset="0"/>
              </a:rPr>
              <a:t>.</a:t>
            </a:r>
          </a:p>
          <a:p>
            <a:endParaRPr lang="en-US" sz="22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200" dirty="0">
                <a:latin typeface="Calibri" panose="020F0502020204030204" pitchFamily="34" charset="0"/>
                <a:cs typeface="Calibri" panose="020F0502020204030204" pitchFamily="34" charset="0"/>
              </a:rPr>
              <a:t>All of our services are free and we work collaboratively with other agencies to serve the highest number of students since they are limited to serving Medicaid eligible students and families.</a:t>
            </a:r>
          </a:p>
        </p:txBody>
      </p:sp>
    </p:spTree>
    <p:extLst>
      <p:ext uri="{BB962C8B-B14F-4D97-AF65-F5344CB8AC3E}">
        <p14:creationId xmlns:p14="http://schemas.microsoft.com/office/powerpoint/2010/main" val="2712580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0199" y="5249937"/>
            <a:ext cx="2214148" cy="1227063"/>
          </a:xfrm>
          <a:prstGeom prst="rect">
            <a:avLst/>
          </a:prstGeom>
        </p:spPr>
      </p:pic>
      <p:sp>
        <p:nvSpPr>
          <p:cNvPr id="4" name="TextBox 3"/>
          <p:cNvSpPr txBox="1"/>
          <p:nvPr/>
        </p:nvSpPr>
        <p:spPr>
          <a:xfrm>
            <a:off x="5626100" y="647700"/>
            <a:ext cx="3949700" cy="769441"/>
          </a:xfrm>
          <a:prstGeom prst="rect">
            <a:avLst/>
          </a:prstGeom>
          <a:noFill/>
        </p:spPr>
        <p:txBody>
          <a:bodyPr wrap="square" rtlCol="0">
            <a:spAutoFit/>
          </a:bodyPr>
          <a:lstStyle/>
          <a:p>
            <a:r>
              <a:rPr lang="en-US" sz="4400" dirty="0">
                <a:latin typeface="Calibri" panose="020F0502020204030204" pitchFamily="34" charset="0"/>
                <a:cs typeface="Calibri" panose="020F0502020204030204" pitchFamily="34" charset="0"/>
              </a:rPr>
              <a:t>Project Prevent</a:t>
            </a:r>
          </a:p>
        </p:txBody>
      </p:sp>
      <p:sp>
        <p:nvSpPr>
          <p:cNvPr id="5" name="TextBox 4"/>
          <p:cNvSpPr txBox="1"/>
          <p:nvPr/>
        </p:nvSpPr>
        <p:spPr>
          <a:xfrm>
            <a:off x="3530600" y="1879600"/>
            <a:ext cx="7645400"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This grant has a prevention focus; therapists work with students from TIERS I and II in the PBIS model to prevent them from moving to Tier III</a:t>
            </a:r>
            <a:r>
              <a:rPr lang="en-US" sz="2400" dirty="0" smtClean="0">
                <a:latin typeface="Calibri" panose="020F0502020204030204" pitchFamily="34" charset="0"/>
                <a:cs typeface="Calibri" panose="020F0502020204030204" pitchFamily="34" charset="0"/>
              </a:rPr>
              <a:t>.</a:t>
            </a:r>
          </a:p>
          <a:p>
            <a:endParaRPr lang="en-US"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PBIS and Sound Discipline trainings are being offered to participating schools and districts.  Therapists have participated in these trainings which results in all using the “same language.”</a:t>
            </a:r>
          </a:p>
        </p:txBody>
      </p:sp>
    </p:spTree>
    <p:extLst>
      <p:ext uri="{BB962C8B-B14F-4D97-AF65-F5344CB8AC3E}">
        <p14:creationId xmlns:p14="http://schemas.microsoft.com/office/powerpoint/2010/main" val="400351029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TotalTime>
  <Words>163</Words>
  <Application>Microsoft Office PowerPoint</Application>
  <PresentationFormat>Custom</PresentationFormat>
  <Paragraphs>12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Wisp</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Mia Troy</dc:creator>
  <cp:lastModifiedBy>Mia Troy</cp:lastModifiedBy>
  <cp:revision>3</cp:revision>
  <dcterms:created xsi:type="dcterms:W3CDTF">2017-04-19T18:05:49Z</dcterms:created>
  <dcterms:modified xsi:type="dcterms:W3CDTF">2017-04-20T22:17:49Z</dcterms:modified>
</cp:coreProperties>
</file>