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21"/>
    <p:restoredTop sz="65577"/>
  </p:normalViewPr>
  <p:slideViewPr>
    <p:cSldViewPr snapToGrid="0" snapToObjects="1">
      <p:cViewPr varScale="1">
        <p:scale>
          <a:sx n="47" d="100"/>
          <a:sy n="47" d="100"/>
        </p:scale>
        <p:origin x="-146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2F6697-F3EB-4C41-B07A-506FC4328389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00A45E-0A68-47C2-BD8B-D348872D164F}">
      <dgm:prSet phldrT="[Text]" custT="1"/>
      <dgm:spPr/>
      <dgm:t>
        <a:bodyPr/>
        <a:lstStyle/>
        <a:p>
          <a:r>
            <a:rPr lang="en-US" sz="1400" dirty="0" smtClean="0"/>
            <a:t>True North Student Assistance Program</a:t>
          </a:r>
          <a:endParaRPr lang="en-US" sz="1400" dirty="0"/>
        </a:p>
      </dgm:t>
    </dgm:pt>
    <dgm:pt modelId="{6537F6F0-E5A8-4738-BD39-56FA78B61961}" type="parTrans" cxnId="{621D35E9-7F72-4B28-BB0F-407CA8ADF556}">
      <dgm:prSet/>
      <dgm:spPr/>
      <dgm:t>
        <a:bodyPr/>
        <a:lstStyle/>
        <a:p>
          <a:endParaRPr lang="en-US"/>
        </a:p>
      </dgm:t>
    </dgm:pt>
    <dgm:pt modelId="{C71C7ED2-8E18-4895-A4E8-55A57211D449}" type="sibTrans" cxnId="{621D35E9-7F72-4B28-BB0F-407CA8ADF556}">
      <dgm:prSet/>
      <dgm:spPr/>
      <dgm:t>
        <a:bodyPr/>
        <a:lstStyle/>
        <a:p>
          <a:endParaRPr lang="en-US"/>
        </a:p>
      </dgm:t>
    </dgm:pt>
    <dgm:pt modelId="{FA4D901A-4EC1-47FD-9222-64F34AF6AF3F}">
      <dgm:prSet phldrT="[Text]" custT="1"/>
      <dgm:spPr/>
      <dgm:t>
        <a:bodyPr/>
        <a:lstStyle/>
        <a:p>
          <a:r>
            <a:rPr lang="en-US" sz="1400" dirty="0" smtClean="0"/>
            <a:t>Substance Abuse Block Grant</a:t>
          </a:r>
          <a:endParaRPr lang="en-US" sz="1400" dirty="0"/>
        </a:p>
      </dgm:t>
    </dgm:pt>
    <dgm:pt modelId="{866646CD-6293-4572-8F7A-B5C787FF5C61}" type="parTrans" cxnId="{D5160D90-6210-46F7-AA1F-66ED13D51658}">
      <dgm:prSet/>
      <dgm:spPr/>
      <dgm:t>
        <a:bodyPr/>
        <a:lstStyle/>
        <a:p>
          <a:endParaRPr lang="en-US"/>
        </a:p>
      </dgm:t>
    </dgm:pt>
    <dgm:pt modelId="{73E4F6AC-B768-49A5-9501-D1578BFCE704}" type="sibTrans" cxnId="{D5160D90-6210-46F7-AA1F-66ED13D51658}">
      <dgm:prSet/>
      <dgm:spPr/>
      <dgm:t>
        <a:bodyPr/>
        <a:lstStyle/>
        <a:p>
          <a:endParaRPr lang="en-US"/>
        </a:p>
      </dgm:t>
    </dgm:pt>
    <dgm:pt modelId="{E70D26AD-E110-40A1-BEA8-EC99B44A2960}">
      <dgm:prSet phldrT="[Text]" custT="1"/>
      <dgm:spPr/>
      <dgm:t>
        <a:bodyPr/>
        <a:lstStyle/>
        <a:p>
          <a:r>
            <a:rPr lang="en-US" sz="1400" dirty="0" smtClean="0"/>
            <a:t>1/10</a:t>
          </a:r>
          <a:r>
            <a:rPr lang="en-US" sz="1400" baseline="30000" dirty="0" smtClean="0"/>
            <a:t>th</a:t>
          </a:r>
          <a:r>
            <a:rPr lang="en-US" sz="1400" dirty="0" smtClean="0"/>
            <a:t> of 1% </a:t>
          </a:r>
        </a:p>
        <a:p>
          <a:r>
            <a:rPr lang="en-US" sz="1400" dirty="0" smtClean="0"/>
            <a:t>Local Sales Tax</a:t>
          </a:r>
          <a:endParaRPr lang="en-US" sz="1400" dirty="0"/>
        </a:p>
      </dgm:t>
    </dgm:pt>
    <dgm:pt modelId="{1423D035-318A-4EFF-9F12-EA71BE4B8A03}" type="parTrans" cxnId="{F9A89344-66E8-44F7-9145-B614A2457313}">
      <dgm:prSet/>
      <dgm:spPr/>
      <dgm:t>
        <a:bodyPr/>
        <a:lstStyle/>
        <a:p>
          <a:endParaRPr lang="en-US"/>
        </a:p>
      </dgm:t>
    </dgm:pt>
    <dgm:pt modelId="{1B5CE5B4-27B4-49CF-8B30-39C37CCD3C83}" type="sibTrans" cxnId="{F9A89344-66E8-44F7-9145-B614A2457313}">
      <dgm:prSet/>
      <dgm:spPr/>
      <dgm:t>
        <a:bodyPr/>
        <a:lstStyle/>
        <a:p>
          <a:endParaRPr lang="en-US"/>
        </a:p>
      </dgm:t>
    </dgm:pt>
    <dgm:pt modelId="{C099E445-699E-4E67-B865-26B6EE83BC63}">
      <dgm:prSet phldrT="[Text]" custT="1"/>
      <dgm:spPr/>
      <dgm:t>
        <a:bodyPr/>
        <a:lstStyle/>
        <a:p>
          <a:r>
            <a:rPr lang="en-US" sz="1400" dirty="0" smtClean="0"/>
            <a:t>Dedicated Marijuana Account</a:t>
          </a:r>
          <a:endParaRPr lang="en-US" sz="1400" dirty="0"/>
        </a:p>
      </dgm:t>
    </dgm:pt>
    <dgm:pt modelId="{0C105865-36AC-4328-AA07-68D2FCEB715E}" type="parTrans" cxnId="{75569749-C9F4-4F95-95D1-596C8DD165A6}">
      <dgm:prSet/>
      <dgm:spPr/>
      <dgm:t>
        <a:bodyPr/>
        <a:lstStyle/>
        <a:p>
          <a:endParaRPr lang="en-US"/>
        </a:p>
      </dgm:t>
    </dgm:pt>
    <dgm:pt modelId="{EA245487-4C46-4893-B8A9-D186175CE70D}" type="sibTrans" cxnId="{75569749-C9F4-4F95-95D1-596C8DD165A6}">
      <dgm:prSet/>
      <dgm:spPr/>
      <dgm:t>
        <a:bodyPr/>
        <a:lstStyle/>
        <a:p>
          <a:endParaRPr lang="en-US"/>
        </a:p>
      </dgm:t>
    </dgm:pt>
    <dgm:pt modelId="{E7EE0CF3-C443-4B30-A1F9-9670BB1B4CC5}">
      <dgm:prSet custT="1"/>
      <dgm:spPr/>
      <dgm:t>
        <a:bodyPr/>
        <a:lstStyle/>
        <a:p>
          <a:r>
            <a:rPr lang="en-US" sz="1400" dirty="0" smtClean="0"/>
            <a:t>Medicaid</a:t>
          </a:r>
          <a:endParaRPr lang="en-US" sz="1400" dirty="0"/>
        </a:p>
      </dgm:t>
    </dgm:pt>
    <dgm:pt modelId="{A751BDD0-ECCC-4AB7-B49F-6DE2BDF95BFB}" type="parTrans" cxnId="{27A782D1-C4DD-41F7-90AF-F21D3C10A18B}">
      <dgm:prSet/>
      <dgm:spPr/>
      <dgm:t>
        <a:bodyPr/>
        <a:lstStyle/>
        <a:p>
          <a:endParaRPr lang="en-US"/>
        </a:p>
      </dgm:t>
    </dgm:pt>
    <dgm:pt modelId="{ACC66909-C436-4B8D-BF22-475361D0F20B}" type="sibTrans" cxnId="{27A782D1-C4DD-41F7-90AF-F21D3C10A18B}">
      <dgm:prSet/>
      <dgm:spPr/>
      <dgm:t>
        <a:bodyPr/>
        <a:lstStyle/>
        <a:p>
          <a:endParaRPr lang="en-US"/>
        </a:p>
      </dgm:t>
    </dgm:pt>
    <dgm:pt modelId="{12FA69E2-3BA8-4DA4-A7DF-15A778EFE294}">
      <dgm:prSet custT="1"/>
      <dgm:spPr/>
      <dgm:t>
        <a:bodyPr/>
        <a:lstStyle/>
        <a:p>
          <a:r>
            <a:rPr lang="en-US" sz="1400" dirty="0" smtClean="0"/>
            <a:t>Mental Health Block Grant</a:t>
          </a:r>
          <a:endParaRPr lang="en-US" sz="1400" dirty="0"/>
        </a:p>
      </dgm:t>
    </dgm:pt>
    <dgm:pt modelId="{29A78C2D-BD5A-44FE-A44A-15FF274CB9A9}" type="parTrans" cxnId="{80F58F10-4667-4AB4-A708-5767277534F1}">
      <dgm:prSet/>
      <dgm:spPr/>
      <dgm:t>
        <a:bodyPr/>
        <a:lstStyle/>
        <a:p>
          <a:endParaRPr lang="en-US"/>
        </a:p>
      </dgm:t>
    </dgm:pt>
    <dgm:pt modelId="{FE742D7A-E981-43B8-92FF-5854ED0F6B70}" type="sibTrans" cxnId="{80F58F10-4667-4AB4-A708-5767277534F1}">
      <dgm:prSet/>
      <dgm:spPr/>
      <dgm:t>
        <a:bodyPr/>
        <a:lstStyle/>
        <a:p>
          <a:endParaRPr lang="en-US"/>
        </a:p>
      </dgm:t>
    </dgm:pt>
    <dgm:pt modelId="{FF8EEF72-0C6D-41C4-98FF-CA24FFBF3F49}" type="pres">
      <dgm:prSet presAssocID="{C12F6697-F3EB-4C41-B07A-506FC432838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E6E796-F09B-4DD7-AA05-2DCE65FFFE8E}" type="pres">
      <dgm:prSet presAssocID="{CE00A45E-0A68-47C2-BD8B-D348872D164F}" presName="centerShape" presStyleLbl="node0" presStyleIdx="0" presStyleCnt="1"/>
      <dgm:spPr/>
      <dgm:t>
        <a:bodyPr/>
        <a:lstStyle/>
        <a:p>
          <a:endParaRPr lang="en-US"/>
        </a:p>
      </dgm:t>
    </dgm:pt>
    <dgm:pt modelId="{E8AD950E-2279-485F-91D1-02BF53C4C282}" type="pres">
      <dgm:prSet presAssocID="{866646CD-6293-4572-8F7A-B5C787FF5C61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0B48F181-A4A4-4F8F-83CA-A438CE80C28B}" type="pres">
      <dgm:prSet presAssocID="{FA4D901A-4EC1-47FD-9222-64F34AF6AF3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090A9A-0FCF-4AC9-B1E4-3038214A0A28}" type="pres">
      <dgm:prSet presAssocID="{29A78C2D-BD5A-44FE-A44A-15FF274CB9A9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CED6A404-B2D6-4D69-993F-EE06C4277C4B}" type="pres">
      <dgm:prSet presAssocID="{12FA69E2-3BA8-4DA4-A7DF-15A778EFE29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4E693B-9F32-444C-BFFC-F444C53A9395}" type="pres">
      <dgm:prSet presAssocID="{A751BDD0-ECCC-4AB7-B49F-6DE2BDF95BFB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FA01EB77-A2E4-44A6-B75A-8BFF95BE805E}" type="pres">
      <dgm:prSet presAssocID="{E7EE0CF3-C443-4B30-A1F9-9670BB1B4CC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98AE29-137D-4E39-A597-79FE9AE71584}" type="pres">
      <dgm:prSet presAssocID="{1423D035-318A-4EFF-9F12-EA71BE4B8A03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4C5CA40B-B127-4E77-86C8-DFAFA4226000}" type="pres">
      <dgm:prSet presAssocID="{E70D26AD-E110-40A1-BEA8-EC99B44A296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531BF-47FE-4917-BE6A-D36A99B1563B}" type="pres">
      <dgm:prSet presAssocID="{0C105865-36AC-4328-AA07-68D2FCEB715E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7E948B53-C0F1-4037-A928-1A0600E18092}" type="pres">
      <dgm:prSet presAssocID="{C099E445-699E-4E67-B865-26B6EE83BC6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A89344-66E8-44F7-9145-B614A2457313}" srcId="{CE00A45E-0A68-47C2-BD8B-D348872D164F}" destId="{E70D26AD-E110-40A1-BEA8-EC99B44A2960}" srcOrd="3" destOrd="0" parTransId="{1423D035-318A-4EFF-9F12-EA71BE4B8A03}" sibTransId="{1B5CE5B4-27B4-49CF-8B30-39C37CCD3C83}"/>
    <dgm:cxn modelId="{27A782D1-C4DD-41F7-90AF-F21D3C10A18B}" srcId="{CE00A45E-0A68-47C2-BD8B-D348872D164F}" destId="{E7EE0CF3-C443-4B30-A1F9-9670BB1B4CC5}" srcOrd="2" destOrd="0" parTransId="{A751BDD0-ECCC-4AB7-B49F-6DE2BDF95BFB}" sibTransId="{ACC66909-C436-4B8D-BF22-475361D0F20B}"/>
    <dgm:cxn modelId="{CB855541-FE94-42E5-A38A-1D99803E3DDF}" type="presOf" srcId="{A751BDD0-ECCC-4AB7-B49F-6DE2BDF95BFB}" destId="{2E4E693B-9F32-444C-BFFC-F444C53A9395}" srcOrd="0" destOrd="0" presId="urn:microsoft.com/office/officeart/2005/8/layout/radial4"/>
    <dgm:cxn modelId="{D5160D90-6210-46F7-AA1F-66ED13D51658}" srcId="{CE00A45E-0A68-47C2-BD8B-D348872D164F}" destId="{FA4D901A-4EC1-47FD-9222-64F34AF6AF3F}" srcOrd="0" destOrd="0" parTransId="{866646CD-6293-4572-8F7A-B5C787FF5C61}" sibTransId="{73E4F6AC-B768-49A5-9501-D1578BFCE704}"/>
    <dgm:cxn modelId="{2443C479-CF88-4480-B221-B108270DE32E}" type="presOf" srcId="{C099E445-699E-4E67-B865-26B6EE83BC63}" destId="{7E948B53-C0F1-4037-A928-1A0600E18092}" srcOrd="0" destOrd="0" presId="urn:microsoft.com/office/officeart/2005/8/layout/radial4"/>
    <dgm:cxn modelId="{69360F16-07E6-43C7-9047-A80D36916036}" type="presOf" srcId="{FA4D901A-4EC1-47FD-9222-64F34AF6AF3F}" destId="{0B48F181-A4A4-4F8F-83CA-A438CE80C28B}" srcOrd="0" destOrd="0" presId="urn:microsoft.com/office/officeart/2005/8/layout/radial4"/>
    <dgm:cxn modelId="{621D35E9-7F72-4B28-BB0F-407CA8ADF556}" srcId="{C12F6697-F3EB-4C41-B07A-506FC4328389}" destId="{CE00A45E-0A68-47C2-BD8B-D348872D164F}" srcOrd="0" destOrd="0" parTransId="{6537F6F0-E5A8-4738-BD39-56FA78B61961}" sibTransId="{C71C7ED2-8E18-4895-A4E8-55A57211D449}"/>
    <dgm:cxn modelId="{FD1E6135-94D6-4C70-ACB8-4DA3C9DEF5FF}" type="presOf" srcId="{12FA69E2-3BA8-4DA4-A7DF-15A778EFE294}" destId="{CED6A404-B2D6-4D69-993F-EE06C4277C4B}" srcOrd="0" destOrd="0" presId="urn:microsoft.com/office/officeart/2005/8/layout/radial4"/>
    <dgm:cxn modelId="{62EA96D4-A116-475B-B7EE-DAF303DFA769}" type="presOf" srcId="{29A78C2D-BD5A-44FE-A44A-15FF274CB9A9}" destId="{6B090A9A-0FCF-4AC9-B1E4-3038214A0A28}" srcOrd="0" destOrd="0" presId="urn:microsoft.com/office/officeart/2005/8/layout/radial4"/>
    <dgm:cxn modelId="{030925B1-9C89-49B3-9B7D-6491D616B412}" type="presOf" srcId="{E70D26AD-E110-40A1-BEA8-EC99B44A2960}" destId="{4C5CA40B-B127-4E77-86C8-DFAFA4226000}" srcOrd="0" destOrd="0" presId="urn:microsoft.com/office/officeart/2005/8/layout/radial4"/>
    <dgm:cxn modelId="{80F58F10-4667-4AB4-A708-5767277534F1}" srcId="{CE00A45E-0A68-47C2-BD8B-D348872D164F}" destId="{12FA69E2-3BA8-4DA4-A7DF-15A778EFE294}" srcOrd="1" destOrd="0" parTransId="{29A78C2D-BD5A-44FE-A44A-15FF274CB9A9}" sibTransId="{FE742D7A-E981-43B8-92FF-5854ED0F6B70}"/>
    <dgm:cxn modelId="{BC370F0B-8FBE-4479-9A19-6F86753021A1}" type="presOf" srcId="{E7EE0CF3-C443-4B30-A1F9-9670BB1B4CC5}" destId="{FA01EB77-A2E4-44A6-B75A-8BFF95BE805E}" srcOrd="0" destOrd="0" presId="urn:microsoft.com/office/officeart/2005/8/layout/radial4"/>
    <dgm:cxn modelId="{E9D87BC9-8946-421C-9E3E-0BD3483FB213}" type="presOf" srcId="{866646CD-6293-4572-8F7A-B5C787FF5C61}" destId="{E8AD950E-2279-485F-91D1-02BF53C4C282}" srcOrd="0" destOrd="0" presId="urn:microsoft.com/office/officeart/2005/8/layout/radial4"/>
    <dgm:cxn modelId="{FD41755E-62A3-4015-8D5A-3EADC6033CAB}" type="presOf" srcId="{1423D035-318A-4EFF-9F12-EA71BE4B8A03}" destId="{5098AE29-137D-4E39-A597-79FE9AE71584}" srcOrd="0" destOrd="0" presId="urn:microsoft.com/office/officeart/2005/8/layout/radial4"/>
    <dgm:cxn modelId="{5B69C788-62B2-4917-B0A8-DEED2A14A079}" type="presOf" srcId="{0C105865-36AC-4328-AA07-68D2FCEB715E}" destId="{904531BF-47FE-4917-BE6A-D36A99B1563B}" srcOrd="0" destOrd="0" presId="urn:microsoft.com/office/officeart/2005/8/layout/radial4"/>
    <dgm:cxn modelId="{B0FBC999-4E7A-450B-87C3-D20919D056C5}" type="presOf" srcId="{CE00A45E-0A68-47C2-BD8B-D348872D164F}" destId="{9EE6E796-F09B-4DD7-AA05-2DCE65FFFE8E}" srcOrd="0" destOrd="0" presId="urn:microsoft.com/office/officeart/2005/8/layout/radial4"/>
    <dgm:cxn modelId="{75569749-C9F4-4F95-95D1-596C8DD165A6}" srcId="{CE00A45E-0A68-47C2-BD8B-D348872D164F}" destId="{C099E445-699E-4E67-B865-26B6EE83BC63}" srcOrd="4" destOrd="0" parTransId="{0C105865-36AC-4328-AA07-68D2FCEB715E}" sibTransId="{EA245487-4C46-4893-B8A9-D186175CE70D}"/>
    <dgm:cxn modelId="{BEB737A5-B6CD-48A9-AE96-73F05D6BAE33}" type="presOf" srcId="{C12F6697-F3EB-4C41-B07A-506FC4328389}" destId="{FF8EEF72-0C6D-41C4-98FF-CA24FFBF3F49}" srcOrd="0" destOrd="0" presId="urn:microsoft.com/office/officeart/2005/8/layout/radial4"/>
    <dgm:cxn modelId="{48E1CDB1-3E29-4945-B548-2EA2A657E1C3}" type="presParOf" srcId="{FF8EEF72-0C6D-41C4-98FF-CA24FFBF3F49}" destId="{9EE6E796-F09B-4DD7-AA05-2DCE65FFFE8E}" srcOrd="0" destOrd="0" presId="urn:microsoft.com/office/officeart/2005/8/layout/radial4"/>
    <dgm:cxn modelId="{892BCFE9-E184-48A3-A938-8F3D69672148}" type="presParOf" srcId="{FF8EEF72-0C6D-41C4-98FF-CA24FFBF3F49}" destId="{E8AD950E-2279-485F-91D1-02BF53C4C282}" srcOrd="1" destOrd="0" presId="urn:microsoft.com/office/officeart/2005/8/layout/radial4"/>
    <dgm:cxn modelId="{FD2EA2C1-9E74-4B83-B996-9E596E795F03}" type="presParOf" srcId="{FF8EEF72-0C6D-41C4-98FF-CA24FFBF3F49}" destId="{0B48F181-A4A4-4F8F-83CA-A438CE80C28B}" srcOrd="2" destOrd="0" presId="urn:microsoft.com/office/officeart/2005/8/layout/radial4"/>
    <dgm:cxn modelId="{4BADFFDE-9A58-48BF-9EC1-A8644A780DBE}" type="presParOf" srcId="{FF8EEF72-0C6D-41C4-98FF-CA24FFBF3F49}" destId="{6B090A9A-0FCF-4AC9-B1E4-3038214A0A28}" srcOrd="3" destOrd="0" presId="urn:microsoft.com/office/officeart/2005/8/layout/radial4"/>
    <dgm:cxn modelId="{12EC97A0-E356-4F8C-8786-19CE6F583989}" type="presParOf" srcId="{FF8EEF72-0C6D-41C4-98FF-CA24FFBF3F49}" destId="{CED6A404-B2D6-4D69-993F-EE06C4277C4B}" srcOrd="4" destOrd="0" presId="urn:microsoft.com/office/officeart/2005/8/layout/radial4"/>
    <dgm:cxn modelId="{ED801D09-8DA6-4133-AB3D-0CE917EA1012}" type="presParOf" srcId="{FF8EEF72-0C6D-41C4-98FF-CA24FFBF3F49}" destId="{2E4E693B-9F32-444C-BFFC-F444C53A9395}" srcOrd="5" destOrd="0" presId="urn:microsoft.com/office/officeart/2005/8/layout/radial4"/>
    <dgm:cxn modelId="{CCF40B51-72EE-40F9-AD38-3F64D18C532F}" type="presParOf" srcId="{FF8EEF72-0C6D-41C4-98FF-CA24FFBF3F49}" destId="{FA01EB77-A2E4-44A6-B75A-8BFF95BE805E}" srcOrd="6" destOrd="0" presId="urn:microsoft.com/office/officeart/2005/8/layout/radial4"/>
    <dgm:cxn modelId="{ED2CD164-EA83-4573-B3F7-57331FCEE1F7}" type="presParOf" srcId="{FF8EEF72-0C6D-41C4-98FF-CA24FFBF3F49}" destId="{5098AE29-137D-4E39-A597-79FE9AE71584}" srcOrd="7" destOrd="0" presId="urn:microsoft.com/office/officeart/2005/8/layout/radial4"/>
    <dgm:cxn modelId="{CF8E3E8C-F244-4F09-9C2C-A95C5A9B13AF}" type="presParOf" srcId="{FF8EEF72-0C6D-41C4-98FF-CA24FFBF3F49}" destId="{4C5CA40B-B127-4E77-86C8-DFAFA4226000}" srcOrd="8" destOrd="0" presId="urn:microsoft.com/office/officeart/2005/8/layout/radial4"/>
    <dgm:cxn modelId="{74D059AE-E455-40FC-92EE-63D6658E35E8}" type="presParOf" srcId="{FF8EEF72-0C6D-41C4-98FF-CA24FFBF3F49}" destId="{904531BF-47FE-4917-BE6A-D36A99B1563B}" srcOrd="9" destOrd="0" presId="urn:microsoft.com/office/officeart/2005/8/layout/radial4"/>
    <dgm:cxn modelId="{D3231DBA-459E-4E17-AA4E-70D2BCE7AB9F}" type="presParOf" srcId="{FF8EEF72-0C6D-41C4-98FF-CA24FFBF3F49}" destId="{7E948B53-C0F1-4037-A928-1A0600E18092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6E796-F09B-4DD7-AA05-2DCE65FFFE8E}">
      <dsp:nvSpPr>
        <dsp:cNvPr id="0" name=""/>
        <dsp:cNvSpPr/>
      </dsp:nvSpPr>
      <dsp:spPr>
        <a:xfrm>
          <a:off x="3653746" y="2170068"/>
          <a:ext cx="1607906" cy="1607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True North Student Assistance Program</a:t>
          </a:r>
          <a:endParaRPr lang="en-US" sz="1400" kern="1200" dirty="0"/>
        </a:p>
      </dsp:txBody>
      <dsp:txXfrm>
        <a:off x="3889218" y="2405540"/>
        <a:ext cx="1136962" cy="1136962"/>
      </dsp:txXfrm>
    </dsp:sp>
    <dsp:sp modelId="{E8AD950E-2279-485F-91D1-02BF53C4C282}">
      <dsp:nvSpPr>
        <dsp:cNvPr id="0" name=""/>
        <dsp:cNvSpPr/>
      </dsp:nvSpPr>
      <dsp:spPr>
        <a:xfrm rot="10800000">
          <a:off x="2094956" y="2744895"/>
          <a:ext cx="1473056" cy="45825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8F181-A4A4-4F8F-83CA-A438CE80C28B}">
      <dsp:nvSpPr>
        <dsp:cNvPr id="0" name=""/>
        <dsp:cNvSpPr/>
      </dsp:nvSpPr>
      <dsp:spPr>
        <a:xfrm>
          <a:off x="1331201" y="2363017"/>
          <a:ext cx="1527511" cy="122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Substance Abuse Block Grant</a:t>
          </a:r>
          <a:endParaRPr lang="en-US" sz="1400" kern="1200" dirty="0"/>
        </a:p>
      </dsp:txBody>
      <dsp:txXfrm>
        <a:off x="1366992" y="2398808"/>
        <a:ext cx="1455929" cy="1150426"/>
      </dsp:txXfrm>
    </dsp:sp>
    <dsp:sp modelId="{6B090A9A-0FCF-4AC9-B1E4-3038214A0A28}">
      <dsp:nvSpPr>
        <dsp:cNvPr id="0" name=""/>
        <dsp:cNvSpPr/>
      </dsp:nvSpPr>
      <dsp:spPr>
        <a:xfrm rot="13500000">
          <a:off x="2571264" y="1594987"/>
          <a:ext cx="1473056" cy="45825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6A404-B2D6-4D69-993F-EE06C4277C4B}">
      <dsp:nvSpPr>
        <dsp:cNvPr id="0" name=""/>
        <dsp:cNvSpPr/>
      </dsp:nvSpPr>
      <dsp:spPr>
        <a:xfrm>
          <a:off x="2023232" y="692306"/>
          <a:ext cx="1527511" cy="122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Mental Health Block Grant</a:t>
          </a:r>
          <a:endParaRPr lang="en-US" sz="1400" kern="1200" dirty="0"/>
        </a:p>
      </dsp:txBody>
      <dsp:txXfrm>
        <a:off x="2059023" y="728097"/>
        <a:ext cx="1455929" cy="1150426"/>
      </dsp:txXfrm>
    </dsp:sp>
    <dsp:sp modelId="{2E4E693B-9F32-444C-BFFC-F444C53A9395}">
      <dsp:nvSpPr>
        <dsp:cNvPr id="0" name=""/>
        <dsp:cNvSpPr/>
      </dsp:nvSpPr>
      <dsp:spPr>
        <a:xfrm rot="16200000">
          <a:off x="3721171" y="1118680"/>
          <a:ext cx="1473056" cy="45825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01EB77-A2E4-44A6-B75A-8BFF95BE805E}">
      <dsp:nvSpPr>
        <dsp:cNvPr id="0" name=""/>
        <dsp:cNvSpPr/>
      </dsp:nvSpPr>
      <dsp:spPr>
        <a:xfrm>
          <a:off x="3693944" y="274"/>
          <a:ext cx="1527511" cy="122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Medicaid</a:t>
          </a:r>
          <a:endParaRPr lang="en-US" sz="1400" kern="1200" dirty="0"/>
        </a:p>
      </dsp:txBody>
      <dsp:txXfrm>
        <a:off x="3729735" y="36065"/>
        <a:ext cx="1455929" cy="1150426"/>
      </dsp:txXfrm>
    </dsp:sp>
    <dsp:sp modelId="{5098AE29-137D-4E39-A597-79FE9AE71584}">
      <dsp:nvSpPr>
        <dsp:cNvPr id="0" name=""/>
        <dsp:cNvSpPr/>
      </dsp:nvSpPr>
      <dsp:spPr>
        <a:xfrm rot="18900000">
          <a:off x="4871079" y="1594987"/>
          <a:ext cx="1473056" cy="45825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5CA40B-B127-4E77-86C8-DFAFA4226000}">
      <dsp:nvSpPr>
        <dsp:cNvPr id="0" name=""/>
        <dsp:cNvSpPr/>
      </dsp:nvSpPr>
      <dsp:spPr>
        <a:xfrm>
          <a:off x="5364656" y="692306"/>
          <a:ext cx="1527511" cy="122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1/10</a:t>
          </a:r>
          <a:r>
            <a:rPr lang="en-US" sz="1400" kern="1200" baseline="30000" dirty="0" smtClean="0"/>
            <a:t>th</a:t>
          </a:r>
          <a:r>
            <a:rPr lang="en-US" sz="1400" kern="1200" dirty="0" smtClean="0"/>
            <a:t> of 1%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Local Sales Tax</a:t>
          </a:r>
          <a:endParaRPr lang="en-US" sz="1400" kern="1200" dirty="0"/>
        </a:p>
      </dsp:txBody>
      <dsp:txXfrm>
        <a:off x="5400447" y="728097"/>
        <a:ext cx="1455929" cy="1150426"/>
      </dsp:txXfrm>
    </dsp:sp>
    <dsp:sp modelId="{904531BF-47FE-4917-BE6A-D36A99B1563B}">
      <dsp:nvSpPr>
        <dsp:cNvPr id="0" name=""/>
        <dsp:cNvSpPr/>
      </dsp:nvSpPr>
      <dsp:spPr>
        <a:xfrm>
          <a:off x="5347386" y="2744895"/>
          <a:ext cx="1473056" cy="45825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48B53-C0F1-4037-A928-1A0600E18092}">
      <dsp:nvSpPr>
        <dsp:cNvPr id="0" name=""/>
        <dsp:cNvSpPr/>
      </dsp:nvSpPr>
      <dsp:spPr>
        <a:xfrm>
          <a:off x="6056687" y="2363017"/>
          <a:ext cx="1527511" cy="1222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Dedicated Marijuana Account</a:t>
          </a:r>
          <a:endParaRPr lang="en-US" sz="1400" kern="1200" dirty="0"/>
        </a:p>
      </dsp:txBody>
      <dsp:txXfrm>
        <a:off x="6092478" y="2398808"/>
        <a:ext cx="1455929" cy="1150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E9CD4-A883-AD4D-81A6-D489EC0735BD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038E3-60D6-174E-9334-DF7EB5CF7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5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38E3-60D6-174E-9334-DF7EB5CF76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34F8-C478-7C4B-BC31-32841360B8F2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4B99EB-DFBF-DF46-9A15-02A2B1648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2675358"/>
              </p:ext>
            </p:extLst>
          </p:nvPr>
        </p:nvGraphicFramePr>
        <p:xfrm>
          <a:off x="1874520" y="14224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92412" y="559523"/>
            <a:ext cx="7997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TMBHO Public Funding for ESD 113 Behavioral Health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611" y="5113627"/>
            <a:ext cx="2222749" cy="133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21940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201</TotalTime>
  <Words>33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Wisp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Intersection of Youth and Mental Health Needs</dc:title>
  <dc:creator>Michelle Maike</dc:creator>
  <cp:lastModifiedBy>Mia Troy</cp:lastModifiedBy>
  <cp:revision>16</cp:revision>
  <dcterms:created xsi:type="dcterms:W3CDTF">2017-04-04T17:27:45Z</dcterms:created>
  <dcterms:modified xsi:type="dcterms:W3CDTF">2017-04-20T22:22:55Z</dcterms:modified>
</cp:coreProperties>
</file>