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6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Conrad: A Case Study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282700"/>
            <a:ext cx="8915400" cy="462852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Conrad is a 16-year old, white male who has recently been referred to the Probation Department.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Conrad lives with his two siblings and mother, while his father is deployed in Iraq.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Conrad recognizes his use of drugs and alcohol is out of hands and wants help.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Conrad’s recent challenges have included: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Being diagnosed ADHD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Perceived lack of parental attention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Underage drinking allowed in the home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Truancy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High-risk behaviors and emotional instability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519" y="3668084"/>
            <a:ext cx="3383093" cy="2243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79061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</TotalTime>
  <Words>82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Wisp</vt:lpstr>
      <vt:lpstr>Conrad: A Case Study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Conrad: A Case Study</dc:title>
  <dc:creator>Mia Troy</dc:creator>
  <cp:lastModifiedBy>Mia Troy</cp:lastModifiedBy>
  <cp:revision>4</cp:revision>
  <dcterms:created xsi:type="dcterms:W3CDTF">2017-04-17T18:12:19Z</dcterms:created>
  <dcterms:modified xsi:type="dcterms:W3CDTF">2017-04-20T22:17:10Z</dcterms:modified>
</cp:coreProperties>
</file>